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8" r:id="rId1"/>
  </p:sldMasterIdLst>
  <p:sldIdLst>
    <p:sldId id="265" r:id="rId2"/>
    <p:sldId id="257" r:id="rId3"/>
    <p:sldId id="258" r:id="rId4"/>
    <p:sldId id="259" r:id="rId5"/>
    <p:sldId id="261" r:id="rId6"/>
    <p:sldId id="260" r:id="rId7"/>
    <p:sldId id="262" r:id="rId8"/>
    <p:sldId id="267" r:id="rId9"/>
    <p:sldId id="266" r:id="rId1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3375" autoAdjust="0"/>
    <p:restoredTop sz="94660"/>
  </p:normalViewPr>
  <p:slideViewPr>
    <p:cSldViewPr snapToGrid="0">
      <p:cViewPr varScale="1">
        <p:scale>
          <a:sx n="70" d="100"/>
          <a:sy n="70" d="100"/>
        </p:scale>
        <p:origin x="600" y="60"/>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66" name="Picture 2" descr="\\DROBO-FS\QuickDrops\JB\PPTX NG\Droplets\LightingOverlay.png"/>
          <p:cNvPicPr>
            <a:picLocks noChangeAspect="1" noChangeArrowheads="1"/>
          </p:cNvPicPr>
          <p:nvPr/>
        </p:nvPicPr>
        <p:blipFill>
          <a:blip r:embed="rId2">
            <a:alphaModFix amt="30000"/>
            <a:duotone>
              <a:prstClr val="black"/>
              <a:schemeClr val="tx2">
                <a:tint val="45000"/>
                <a:satMod val="400000"/>
              </a:schemeClr>
            </a:duotone>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a14="http://schemas.microsoft.com/office/drawing/2010/main">
                <a:solidFill>
                  <a:srgbClr val="FFFFFF"/>
                </a:solidFill>
              </a14:hiddenFill>
            </a:ext>
          </a:extLst>
        </p:spPr>
      </p:pic>
      <p:grpSp>
        <p:nvGrpSpPr>
          <p:cNvPr id="11" name="Group 10"/>
          <p:cNvGrpSpPr/>
          <p:nvPr/>
        </p:nvGrpSpPr>
        <p:grpSpPr>
          <a:xfrm>
            <a:off x="0" y="0"/>
            <a:ext cx="2305051" cy="6858001"/>
            <a:chOff x="0" y="0"/>
            <a:chExt cx="2305051" cy="6858001"/>
          </a:xfrm>
          <a:gradFill flip="none" rotWithShape="1">
            <a:gsLst>
              <a:gs pos="0">
                <a:schemeClr val="tx2"/>
              </a:gs>
              <a:gs pos="100000">
                <a:schemeClr val="tx2">
                  <a:lumMod val="50000"/>
                </a:schemeClr>
              </a:gs>
            </a:gsLst>
            <a:lin ang="5400000" scaled="0"/>
            <a:tileRect/>
          </a:gradFill>
        </p:grpSpPr>
        <p:sp>
          <p:nvSpPr>
            <p:cNvPr id="12" name="Rectangle 5"/>
            <p:cNvSpPr>
              <a:spLocks noChangeArrowheads="1"/>
            </p:cNvSpPr>
            <p:nvPr/>
          </p:nvSpPr>
          <p:spPr bwMode="auto">
            <a:xfrm>
              <a:off x="1209675" y="4763"/>
              <a:ext cx="23813" cy="2181225"/>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sp>
        <p:sp>
          <p:nvSpPr>
            <p:cNvPr id="13" name="Freeform 6"/>
            <p:cNvSpPr>
              <a:spLocks noEditPoints="1"/>
            </p:cNvSpPr>
            <p:nvPr/>
          </p:nvSpPr>
          <p:spPr bwMode="auto">
            <a:xfrm>
              <a:off x="1128713"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14" name="Freeform 7"/>
            <p:cNvSpPr>
              <a:spLocks noEditPoints="1"/>
            </p:cNvSpPr>
            <p:nvPr/>
          </p:nvSpPr>
          <p:spPr bwMode="auto">
            <a:xfrm>
              <a:off x="1123950"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15" name="Rectangle 8"/>
            <p:cNvSpPr>
              <a:spLocks noChangeArrowheads="1"/>
            </p:cNvSpPr>
            <p:nvPr/>
          </p:nvSpPr>
          <p:spPr bwMode="auto">
            <a:xfrm>
              <a:off x="414338" y="9525"/>
              <a:ext cx="28575" cy="4481513"/>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sp>
        <p:sp>
          <p:nvSpPr>
            <p:cNvPr id="16" name="Freeform 9"/>
            <p:cNvSpPr>
              <a:spLocks noEditPoints="1"/>
            </p:cNvSpPr>
            <p:nvPr/>
          </p:nvSpPr>
          <p:spPr bwMode="auto">
            <a:xfrm>
              <a:off x="333375"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17" name="Freeform 10"/>
            <p:cNvSpPr/>
            <p:nvPr/>
          </p:nvSpPr>
          <p:spPr bwMode="auto">
            <a:xfrm>
              <a:off x="190500" y="9525"/>
              <a:ext cx="152400" cy="908050"/>
            </a:xfrm>
            <a:custGeom>
              <a:avLst/>
              <a:gdLst/>
              <a:ahLst/>
              <a:cxnLst/>
              <a:rect l="0" t="0" r="r" b="b"/>
              <a:pathLst>
                <a:path w="96" h="572">
                  <a:moveTo>
                    <a:pt x="15" y="572"/>
                  </a:moveTo>
                  <a:lnTo>
                    <a:pt x="0" y="566"/>
                  </a:lnTo>
                  <a:lnTo>
                    <a:pt x="81" y="380"/>
                  </a:lnTo>
                  <a:lnTo>
                    <a:pt x="81" y="0"/>
                  </a:lnTo>
                  <a:lnTo>
                    <a:pt x="96" y="0"/>
                  </a:lnTo>
                  <a:lnTo>
                    <a:pt x="96" y="383"/>
                  </a:lnTo>
                  <a:lnTo>
                    <a:pt x="15" y="57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18" name="Freeform 11"/>
            <p:cNvSpPr/>
            <p:nvPr/>
          </p:nvSpPr>
          <p:spPr bwMode="auto">
            <a:xfrm>
              <a:off x="1290638" y="14288"/>
              <a:ext cx="376238" cy="1801813"/>
            </a:xfrm>
            <a:custGeom>
              <a:avLst/>
              <a:gdLst/>
              <a:ahLst/>
              <a:cxnLst/>
              <a:rect l="0" t="0" r="r" b="b"/>
              <a:pathLst>
                <a:path w="237" h="1135">
                  <a:moveTo>
                    <a:pt x="222" y="1135"/>
                  </a:moveTo>
                  <a:lnTo>
                    <a:pt x="0" y="620"/>
                  </a:lnTo>
                  <a:lnTo>
                    <a:pt x="0" y="0"/>
                  </a:lnTo>
                  <a:lnTo>
                    <a:pt x="18" y="0"/>
                  </a:lnTo>
                  <a:lnTo>
                    <a:pt x="18" y="617"/>
                  </a:lnTo>
                  <a:lnTo>
                    <a:pt x="237" y="1129"/>
                  </a:lnTo>
                  <a:lnTo>
                    <a:pt x="222" y="1135"/>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19" name="Freeform 12"/>
            <p:cNvSpPr>
              <a:spLocks noEditPoints="1"/>
            </p:cNvSpPr>
            <p:nvPr/>
          </p:nvSpPr>
          <p:spPr bwMode="auto">
            <a:xfrm>
              <a:off x="1600200" y="180181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20" name="Freeform 13"/>
            <p:cNvSpPr/>
            <p:nvPr/>
          </p:nvSpPr>
          <p:spPr bwMode="auto">
            <a:xfrm>
              <a:off x="1381125" y="9525"/>
              <a:ext cx="371475" cy="1425575"/>
            </a:xfrm>
            <a:custGeom>
              <a:avLst/>
              <a:gdLst/>
              <a:ahLst/>
              <a:cxnLst/>
              <a:rect l="0" t="0" r="r" b="b"/>
              <a:pathLst>
                <a:path w="234" h="898">
                  <a:moveTo>
                    <a:pt x="219" y="898"/>
                  </a:moveTo>
                  <a:lnTo>
                    <a:pt x="0" y="383"/>
                  </a:lnTo>
                  <a:lnTo>
                    <a:pt x="0" y="0"/>
                  </a:lnTo>
                  <a:lnTo>
                    <a:pt x="15" y="0"/>
                  </a:lnTo>
                  <a:lnTo>
                    <a:pt x="15" y="380"/>
                  </a:lnTo>
                  <a:lnTo>
                    <a:pt x="234" y="892"/>
                  </a:lnTo>
                  <a:lnTo>
                    <a:pt x="219" y="89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21" name="Freeform 14"/>
            <p:cNvSpPr/>
            <p:nvPr/>
          </p:nvSpPr>
          <p:spPr bwMode="auto">
            <a:xfrm>
              <a:off x="1643063"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22" name="Freeform 15"/>
            <p:cNvSpPr>
              <a:spLocks noEditPoints="1"/>
            </p:cNvSpPr>
            <p:nvPr/>
          </p:nvSpPr>
          <p:spPr bwMode="auto">
            <a:xfrm>
              <a:off x="1685925" y="14208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23" name="Freeform 16"/>
            <p:cNvSpPr>
              <a:spLocks noEditPoints="1"/>
            </p:cNvSpPr>
            <p:nvPr/>
          </p:nvSpPr>
          <p:spPr bwMode="auto">
            <a:xfrm>
              <a:off x="1685925"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24" name="Freeform 17"/>
            <p:cNvSpPr/>
            <p:nvPr/>
          </p:nvSpPr>
          <p:spPr bwMode="auto">
            <a:xfrm>
              <a:off x="1743075" y="4763"/>
              <a:ext cx="419100" cy="522288"/>
            </a:xfrm>
            <a:custGeom>
              <a:avLst/>
              <a:gdLst/>
              <a:ahLst/>
              <a:cxnLst/>
              <a:rect l="0" t="0" r="r" b="b"/>
              <a:pathLst>
                <a:path w="264" h="329">
                  <a:moveTo>
                    <a:pt x="252" y="329"/>
                  </a:moveTo>
                  <a:lnTo>
                    <a:pt x="45" y="120"/>
                  </a:lnTo>
                  <a:lnTo>
                    <a:pt x="0" y="6"/>
                  </a:lnTo>
                  <a:lnTo>
                    <a:pt x="15" y="0"/>
                  </a:lnTo>
                  <a:lnTo>
                    <a:pt x="60" y="111"/>
                  </a:lnTo>
                  <a:lnTo>
                    <a:pt x="264" y="317"/>
                  </a:lnTo>
                  <a:lnTo>
                    <a:pt x="252" y="329"/>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25" name="Freeform 18"/>
            <p:cNvSpPr>
              <a:spLocks noEditPoints="1"/>
            </p:cNvSpPr>
            <p:nvPr/>
          </p:nvSpPr>
          <p:spPr bwMode="auto">
            <a:xfrm>
              <a:off x="2119313"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26" name="Freeform 19"/>
            <p:cNvSpPr/>
            <p:nvPr/>
          </p:nvSpPr>
          <p:spPr bwMode="auto">
            <a:xfrm>
              <a:off x="952500" y="4763"/>
              <a:ext cx="152400" cy="908050"/>
            </a:xfrm>
            <a:custGeom>
              <a:avLst/>
              <a:gdLst/>
              <a:ahLst/>
              <a:cxnLst/>
              <a:rect l="0" t="0" r="r" b="b"/>
              <a:pathLst>
                <a:path w="96" h="572">
                  <a:moveTo>
                    <a:pt x="15" y="572"/>
                  </a:moveTo>
                  <a:lnTo>
                    <a:pt x="0" y="572"/>
                  </a:lnTo>
                  <a:lnTo>
                    <a:pt x="0" y="189"/>
                  </a:lnTo>
                  <a:lnTo>
                    <a:pt x="81" y="0"/>
                  </a:lnTo>
                  <a:lnTo>
                    <a:pt x="96" y="6"/>
                  </a:lnTo>
                  <a:lnTo>
                    <a:pt x="15" y="192"/>
                  </a:lnTo>
                  <a:lnTo>
                    <a:pt x="15" y="57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27" name="Freeform 20"/>
            <p:cNvSpPr>
              <a:spLocks noEditPoints="1"/>
            </p:cNvSpPr>
            <p:nvPr/>
          </p:nvSpPr>
          <p:spPr bwMode="auto">
            <a:xfrm>
              <a:off x="866775"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2"/>
                    <a:pt x="4" y="20"/>
                  </a:cubicBezTo>
                  <a:cubicBezTo>
                    <a:pt x="4" y="29"/>
                    <a:pt x="11" y="36"/>
                    <a:pt x="20" y="36"/>
                  </a:cubicBezTo>
                  <a:cubicBezTo>
                    <a:pt x="29" y="36"/>
                    <a:pt x="36" y="29"/>
                    <a:pt x="36" y="20"/>
                  </a:cubicBezTo>
                  <a:cubicBezTo>
                    <a:pt x="36" y="12"/>
                    <a:pt x="29" y="4"/>
                    <a:pt x="20"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28" name="Freeform 21"/>
            <p:cNvSpPr>
              <a:spLocks noEditPoints="1"/>
            </p:cNvSpPr>
            <p:nvPr/>
          </p:nvSpPr>
          <p:spPr bwMode="auto">
            <a:xfrm>
              <a:off x="890588" y="15541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29" name="Freeform 22"/>
            <p:cNvSpPr/>
            <p:nvPr/>
          </p:nvSpPr>
          <p:spPr bwMode="auto">
            <a:xfrm>
              <a:off x="738188" y="5622925"/>
              <a:ext cx="338138" cy="1216025"/>
            </a:xfrm>
            <a:custGeom>
              <a:avLst/>
              <a:gdLst/>
              <a:ahLst/>
              <a:cxnLst/>
              <a:rect l="0" t="0" r="r" b="b"/>
              <a:pathLst>
                <a:path w="213" h="766">
                  <a:moveTo>
                    <a:pt x="213" y="766"/>
                  </a:moveTo>
                  <a:lnTo>
                    <a:pt x="195" y="766"/>
                  </a:lnTo>
                  <a:lnTo>
                    <a:pt x="195" y="464"/>
                  </a:lnTo>
                  <a:lnTo>
                    <a:pt x="0" y="6"/>
                  </a:lnTo>
                  <a:lnTo>
                    <a:pt x="12" y="0"/>
                  </a:lnTo>
                  <a:lnTo>
                    <a:pt x="213" y="461"/>
                  </a:lnTo>
                  <a:lnTo>
                    <a:pt x="213" y="766"/>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30" name="Freeform 23"/>
            <p:cNvSpPr>
              <a:spLocks noEditPoints="1"/>
            </p:cNvSpPr>
            <p:nvPr/>
          </p:nvSpPr>
          <p:spPr bwMode="auto">
            <a:xfrm>
              <a:off x="647700" y="5480050"/>
              <a:ext cx="157163" cy="157163"/>
            </a:xfrm>
            <a:custGeom>
              <a:avLst/>
              <a:gdLst/>
              <a:ahLst/>
              <a:cxnLst/>
              <a:rect l="0" t="0" r="r" b="b"/>
              <a:pathLst>
                <a:path w="33" h="33">
                  <a:moveTo>
                    <a:pt x="17" y="33"/>
                  </a:moveTo>
                  <a:cubicBezTo>
                    <a:pt x="8" y="33"/>
                    <a:pt x="0" y="26"/>
                    <a:pt x="0" y="17"/>
                  </a:cubicBezTo>
                  <a:cubicBezTo>
                    <a:pt x="0" y="8"/>
                    <a:pt x="8" y="0"/>
                    <a:pt x="17" y="0"/>
                  </a:cubicBezTo>
                  <a:cubicBezTo>
                    <a:pt x="26" y="0"/>
                    <a:pt x="33" y="8"/>
                    <a:pt x="33" y="17"/>
                  </a:cubicBezTo>
                  <a:cubicBezTo>
                    <a:pt x="33" y="26"/>
                    <a:pt x="26" y="33"/>
                    <a:pt x="17" y="33"/>
                  </a:cubicBezTo>
                  <a:close/>
                  <a:moveTo>
                    <a:pt x="17" y="4"/>
                  </a:moveTo>
                  <a:cubicBezTo>
                    <a:pt x="10" y="4"/>
                    <a:pt x="4" y="10"/>
                    <a:pt x="4" y="17"/>
                  </a:cubicBezTo>
                  <a:cubicBezTo>
                    <a:pt x="4" y="24"/>
                    <a:pt x="10" y="29"/>
                    <a:pt x="17" y="29"/>
                  </a:cubicBezTo>
                  <a:cubicBezTo>
                    <a:pt x="23" y="29"/>
                    <a:pt x="29" y="24"/>
                    <a:pt x="29" y="17"/>
                  </a:cubicBezTo>
                  <a:cubicBezTo>
                    <a:pt x="29" y="10"/>
                    <a:pt x="23" y="4"/>
                    <a:pt x="17"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31" name="Freeform 24"/>
            <p:cNvSpPr>
              <a:spLocks noEditPoints="1"/>
            </p:cNvSpPr>
            <p:nvPr/>
          </p:nvSpPr>
          <p:spPr bwMode="auto">
            <a:xfrm>
              <a:off x="66675" y="903288"/>
              <a:ext cx="190500" cy="190500"/>
            </a:xfrm>
            <a:custGeom>
              <a:avLst/>
              <a:gdLst/>
              <a:ahLst/>
              <a:cxnLst/>
              <a:rect l="0" t="0" r="r" b="b"/>
              <a:pathLst>
                <a:path w="40" h="40">
                  <a:moveTo>
                    <a:pt x="20" y="40"/>
                  </a:moveTo>
                  <a:cubicBezTo>
                    <a:pt x="9" y="40"/>
                    <a:pt x="0" y="31"/>
                    <a:pt x="0" y="20"/>
                  </a:cubicBezTo>
                  <a:cubicBezTo>
                    <a:pt x="0" y="9"/>
                    <a:pt x="9" y="0"/>
                    <a:pt x="20" y="0"/>
                  </a:cubicBezTo>
                  <a:cubicBezTo>
                    <a:pt x="32" y="0"/>
                    <a:pt x="40" y="9"/>
                    <a:pt x="40" y="20"/>
                  </a:cubicBezTo>
                  <a:cubicBezTo>
                    <a:pt x="40" y="31"/>
                    <a:pt x="32" y="40"/>
                    <a:pt x="20" y="40"/>
                  </a:cubicBezTo>
                  <a:close/>
                  <a:moveTo>
                    <a:pt x="20" y="4"/>
                  </a:moveTo>
                  <a:cubicBezTo>
                    <a:pt x="12" y="4"/>
                    <a:pt x="4" y="12"/>
                    <a:pt x="4" y="20"/>
                  </a:cubicBezTo>
                  <a:cubicBezTo>
                    <a:pt x="4" y="29"/>
                    <a:pt x="12" y="36"/>
                    <a:pt x="20" y="36"/>
                  </a:cubicBezTo>
                  <a:cubicBezTo>
                    <a:pt x="29" y="36"/>
                    <a:pt x="36" y="29"/>
                    <a:pt x="36" y="20"/>
                  </a:cubicBezTo>
                  <a:cubicBezTo>
                    <a:pt x="36" y="12"/>
                    <a:pt x="29" y="4"/>
                    <a:pt x="20"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32" name="Freeform 25"/>
            <p:cNvSpPr/>
            <p:nvPr/>
          </p:nvSpPr>
          <p:spPr bwMode="auto">
            <a:xfrm>
              <a:off x="0" y="3897313"/>
              <a:ext cx="133350" cy="266700"/>
            </a:xfrm>
            <a:custGeom>
              <a:avLst/>
              <a:gdLst/>
              <a:ahLst/>
              <a:cxnLst/>
              <a:rect l="0" t="0" r="r" b="b"/>
              <a:pathLst>
                <a:path w="84" h="168">
                  <a:moveTo>
                    <a:pt x="69" y="168"/>
                  </a:moveTo>
                  <a:lnTo>
                    <a:pt x="0" y="6"/>
                  </a:lnTo>
                  <a:lnTo>
                    <a:pt x="12" y="0"/>
                  </a:lnTo>
                  <a:lnTo>
                    <a:pt x="84" y="162"/>
                  </a:lnTo>
                  <a:lnTo>
                    <a:pt x="69" y="16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33" name="Freeform 26"/>
            <p:cNvSpPr>
              <a:spLocks noEditPoints="1"/>
            </p:cNvSpPr>
            <p:nvPr/>
          </p:nvSpPr>
          <p:spPr bwMode="auto">
            <a:xfrm>
              <a:off x="66675" y="414972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34" name="Freeform 27"/>
            <p:cNvSpPr/>
            <p:nvPr/>
          </p:nvSpPr>
          <p:spPr bwMode="auto">
            <a:xfrm>
              <a:off x="0" y="1644650"/>
              <a:ext cx="133350" cy="269875"/>
            </a:xfrm>
            <a:custGeom>
              <a:avLst/>
              <a:gdLst/>
              <a:ahLst/>
              <a:cxnLst/>
              <a:rect l="0" t="0" r="r" b="b"/>
              <a:pathLst>
                <a:path w="84" h="170">
                  <a:moveTo>
                    <a:pt x="12" y="170"/>
                  </a:moveTo>
                  <a:lnTo>
                    <a:pt x="0" y="164"/>
                  </a:lnTo>
                  <a:lnTo>
                    <a:pt x="69" y="0"/>
                  </a:lnTo>
                  <a:lnTo>
                    <a:pt x="84" y="6"/>
                  </a:lnTo>
                  <a:lnTo>
                    <a:pt x="12" y="17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35" name="Freeform 28"/>
            <p:cNvSpPr>
              <a:spLocks noEditPoints="1"/>
            </p:cNvSpPr>
            <p:nvPr/>
          </p:nvSpPr>
          <p:spPr bwMode="auto">
            <a:xfrm>
              <a:off x="66675" y="146843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36" name="Freeform 29"/>
            <p:cNvSpPr/>
            <p:nvPr/>
          </p:nvSpPr>
          <p:spPr bwMode="auto">
            <a:xfrm>
              <a:off x="695325" y="4763"/>
              <a:ext cx="309563" cy="1558925"/>
            </a:xfrm>
            <a:custGeom>
              <a:avLst/>
              <a:gdLst/>
              <a:ahLst/>
              <a:cxnLst/>
              <a:rect l="0" t="0" r="r" b="b"/>
              <a:pathLst>
                <a:path w="195" h="982">
                  <a:moveTo>
                    <a:pt x="195" y="982"/>
                  </a:moveTo>
                  <a:lnTo>
                    <a:pt x="177" y="982"/>
                  </a:lnTo>
                  <a:lnTo>
                    <a:pt x="177" y="805"/>
                  </a:lnTo>
                  <a:lnTo>
                    <a:pt x="0" y="629"/>
                  </a:lnTo>
                  <a:lnTo>
                    <a:pt x="0" y="0"/>
                  </a:lnTo>
                  <a:lnTo>
                    <a:pt x="18" y="0"/>
                  </a:lnTo>
                  <a:lnTo>
                    <a:pt x="18" y="623"/>
                  </a:lnTo>
                  <a:lnTo>
                    <a:pt x="195" y="796"/>
                  </a:lnTo>
                  <a:lnTo>
                    <a:pt x="195" y="98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37" name="Freeform 30"/>
            <p:cNvSpPr>
              <a:spLocks noEditPoints="1"/>
            </p:cNvSpPr>
            <p:nvPr/>
          </p:nvSpPr>
          <p:spPr bwMode="auto">
            <a:xfrm>
              <a:off x="57150" y="488156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38" name="Freeform 31"/>
            <p:cNvSpPr/>
            <p:nvPr/>
          </p:nvSpPr>
          <p:spPr bwMode="auto">
            <a:xfrm>
              <a:off x="138113" y="5060950"/>
              <a:ext cx="304800" cy="1778000"/>
            </a:xfrm>
            <a:custGeom>
              <a:avLst/>
              <a:gdLst/>
              <a:ahLst/>
              <a:cxnLst/>
              <a:rect l="0" t="0" r="r" b="b"/>
              <a:pathLst>
                <a:path w="192" h="1120">
                  <a:moveTo>
                    <a:pt x="192" y="1120"/>
                  </a:moveTo>
                  <a:lnTo>
                    <a:pt x="177" y="1120"/>
                  </a:lnTo>
                  <a:lnTo>
                    <a:pt x="177" y="360"/>
                  </a:lnTo>
                  <a:lnTo>
                    <a:pt x="0" y="183"/>
                  </a:lnTo>
                  <a:lnTo>
                    <a:pt x="0" y="0"/>
                  </a:lnTo>
                  <a:lnTo>
                    <a:pt x="15" y="0"/>
                  </a:lnTo>
                  <a:lnTo>
                    <a:pt x="15" y="177"/>
                  </a:lnTo>
                  <a:lnTo>
                    <a:pt x="192" y="354"/>
                  </a:lnTo>
                  <a:lnTo>
                    <a:pt x="192" y="112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39" name="Freeform 32"/>
            <p:cNvSpPr>
              <a:spLocks noEditPoints="1"/>
            </p:cNvSpPr>
            <p:nvPr/>
          </p:nvSpPr>
          <p:spPr bwMode="auto">
            <a:xfrm>
              <a:off x="561975" y="643096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40" name="Rectangle 33"/>
            <p:cNvSpPr>
              <a:spLocks noChangeArrowheads="1"/>
            </p:cNvSpPr>
            <p:nvPr/>
          </p:nvSpPr>
          <p:spPr bwMode="auto">
            <a:xfrm>
              <a:off x="642938" y="6610350"/>
              <a:ext cx="23813" cy="2428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sp>
        <p:sp>
          <p:nvSpPr>
            <p:cNvPr id="41" name="Freeform 34"/>
            <p:cNvSpPr>
              <a:spLocks noEditPoints="1"/>
            </p:cNvSpPr>
            <p:nvPr/>
          </p:nvSpPr>
          <p:spPr bwMode="auto">
            <a:xfrm>
              <a:off x="76200" y="6430963"/>
              <a:ext cx="190500" cy="188913"/>
            </a:xfrm>
            <a:custGeom>
              <a:avLst/>
              <a:gdLst/>
              <a:ahLst/>
              <a:cxnLst/>
              <a:rect l="0" t="0" r="r" b="b"/>
              <a:pathLst>
                <a:path w="40" h="40">
                  <a:moveTo>
                    <a:pt x="20" y="40"/>
                  </a:moveTo>
                  <a:cubicBezTo>
                    <a:pt x="9" y="40"/>
                    <a:pt x="0" y="31"/>
                    <a:pt x="0" y="20"/>
                  </a:cubicBezTo>
                  <a:cubicBezTo>
                    <a:pt x="0" y="9"/>
                    <a:pt x="9" y="0"/>
                    <a:pt x="20" y="0"/>
                  </a:cubicBezTo>
                  <a:cubicBezTo>
                    <a:pt x="32" y="0"/>
                    <a:pt x="40" y="9"/>
                    <a:pt x="40" y="20"/>
                  </a:cubicBezTo>
                  <a:cubicBezTo>
                    <a:pt x="40" y="31"/>
                    <a:pt x="32"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42" name="Freeform 35"/>
            <p:cNvSpPr/>
            <p:nvPr/>
          </p:nvSpPr>
          <p:spPr bwMode="auto">
            <a:xfrm>
              <a:off x="0" y="5978525"/>
              <a:ext cx="190500" cy="461963"/>
            </a:xfrm>
            <a:custGeom>
              <a:avLst/>
              <a:gdLst/>
              <a:ahLst/>
              <a:cxnLst/>
              <a:rect l="0" t="0" r="r" b="b"/>
              <a:pathLst>
                <a:path w="120" h="291">
                  <a:moveTo>
                    <a:pt x="120" y="291"/>
                  </a:moveTo>
                  <a:lnTo>
                    <a:pt x="105" y="291"/>
                  </a:lnTo>
                  <a:lnTo>
                    <a:pt x="105" y="114"/>
                  </a:lnTo>
                  <a:lnTo>
                    <a:pt x="0" y="9"/>
                  </a:lnTo>
                  <a:lnTo>
                    <a:pt x="12" y="0"/>
                  </a:lnTo>
                  <a:lnTo>
                    <a:pt x="120" y="108"/>
                  </a:lnTo>
                  <a:lnTo>
                    <a:pt x="120" y="291"/>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43" name="Freeform 36"/>
            <p:cNvSpPr/>
            <p:nvPr/>
          </p:nvSpPr>
          <p:spPr bwMode="auto">
            <a:xfrm>
              <a:off x="1014413" y="1801813"/>
              <a:ext cx="214313" cy="755650"/>
            </a:xfrm>
            <a:custGeom>
              <a:avLst/>
              <a:gdLst/>
              <a:ahLst/>
              <a:cxnLst/>
              <a:rect l="0" t="0" r="r" b="b"/>
              <a:pathLst>
                <a:path w="135" h="476">
                  <a:moveTo>
                    <a:pt x="12" y="476"/>
                  </a:moveTo>
                  <a:lnTo>
                    <a:pt x="0" y="476"/>
                  </a:lnTo>
                  <a:lnTo>
                    <a:pt x="0" y="128"/>
                  </a:lnTo>
                  <a:lnTo>
                    <a:pt x="126" y="0"/>
                  </a:lnTo>
                  <a:lnTo>
                    <a:pt x="135" y="9"/>
                  </a:lnTo>
                  <a:lnTo>
                    <a:pt x="12" y="131"/>
                  </a:lnTo>
                  <a:lnTo>
                    <a:pt x="12" y="476"/>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44" name="Freeform 37"/>
            <p:cNvSpPr>
              <a:spLocks noEditPoints="1"/>
            </p:cNvSpPr>
            <p:nvPr/>
          </p:nvSpPr>
          <p:spPr bwMode="auto">
            <a:xfrm>
              <a:off x="938213" y="2547938"/>
              <a:ext cx="166688" cy="160338"/>
            </a:xfrm>
            <a:custGeom>
              <a:avLst/>
              <a:gdLst/>
              <a:ahLst/>
              <a:cxnLst/>
              <a:rect l="0" t="0" r="r" b="b"/>
              <a:pathLst>
                <a:path w="35" h="34">
                  <a:moveTo>
                    <a:pt x="18" y="34"/>
                  </a:moveTo>
                  <a:cubicBezTo>
                    <a:pt x="8" y="34"/>
                    <a:pt x="0" y="26"/>
                    <a:pt x="0" y="17"/>
                  </a:cubicBezTo>
                  <a:cubicBezTo>
                    <a:pt x="0" y="7"/>
                    <a:pt x="8" y="0"/>
                    <a:pt x="18" y="0"/>
                  </a:cubicBezTo>
                  <a:cubicBezTo>
                    <a:pt x="27" y="0"/>
                    <a:pt x="35" y="7"/>
                    <a:pt x="35" y="17"/>
                  </a:cubicBezTo>
                  <a:cubicBezTo>
                    <a:pt x="35" y="26"/>
                    <a:pt x="27" y="34"/>
                    <a:pt x="18" y="34"/>
                  </a:cubicBezTo>
                  <a:close/>
                  <a:moveTo>
                    <a:pt x="18" y="4"/>
                  </a:moveTo>
                  <a:cubicBezTo>
                    <a:pt x="10" y="4"/>
                    <a:pt x="4" y="10"/>
                    <a:pt x="4" y="17"/>
                  </a:cubicBezTo>
                  <a:cubicBezTo>
                    <a:pt x="4" y="24"/>
                    <a:pt x="10" y="30"/>
                    <a:pt x="18" y="30"/>
                  </a:cubicBezTo>
                  <a:cubicBezTo>
                    <a:pt x="25" y="30"/>
                    <a:pt x="31" y="24"/>
                    <a:pt x="31" y="17"/>
                  </a:cubicBezTo>
                  <a:cubicBezTo>
                    <a:pt x="31" y="10"/>
                    <a:pt x="25" y="4"/>
                    <a:pt x="18"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45" name="Freeform 38"/>
            <p:cNvSpPr/>
            <p:nvPr/>
          </p:nvSpPr>
          <p:spPr bwMode="auto">
            <a:xfrm>
              <a:off x="595313" y="4763"/>
              <a:ext cx="638175" cy="4025900"/>
            </a:xfrm>
            <a:custGeom>
              <a:avLst/>
              <a:gdLst/>
              <a:ahLst/>
              <a:cxnLst/>
              <a:rect l="0" t="0" r="r" b="b"/>
              <a:pathLst>
                <a:path w="402" h="2536">
                  <a:moveTo>
                    <a:pt x="402" y="2536"/>
                  </a:moveTo>
                  <a:lnTo>
                    <a:pt x="387" y="2536"/>
                  </a:lnTo>
                  <a:lnTo>
                    <a:pt x="387" y="2311"/>
                  </a:lnTo>
                  <a:lnTo>
                    <a:pt x="0" y="1925"/>
                  </a:lnTo>
                  <a:lnTo>
                    <a:pt x="0" y="0"/>
                  </a:lnTo>
                  <a:lnTo>
                    <a:pt x="15" y="0"/>
                  </a:lnTo>
                  <a:lnTo>
                    <a:pt x="15" y="1916"/>
                  </a:lnTo>
                  <a:lnTo>
                    <a:pt x="402" y="2302"/>
                  </a:lnTo>
                  <a:lnTo>
                    <a:pt x="402" y="2536"/>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46" name="Freeform 39"/>
            <p:cNvSpPr/>
            <p:nvPr/>
          </p:nvSpPr>
          <p:spPr bwMode="auto">
            <a:xfrm>
              <a:off x="1223963"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47" name="Freeform 40"/>
            <p:cNvSpPr>
              <a:spLocks noEditPoints="1"/>
            </p:cNvSpPr>
            <p:nvPr/>
          </p:nvSpPr>
          <p:spPr bwMode="auto">
            <a:xfrm>
              <a:off x="1300163" y="1849438"/>
              <a:ext cx="109538" cy="107950"/>
            </a:xfrm>
            <a:custGeom>
              <a:avLst/>
              <a:gdLst/>
              <a:ahLst/>
              <a:cxnLst/>
              <a:rect l="0" t="0" r="r" b="b"/>
              <a:pathLst>
                <a:path w="23" h="23">
                  <a:moveTo>
                    <a:pt x="12" y="23"/>
                  </a:moveTo>
                  <a:cubicBezTo>
                    <a:pt x="5" y="23"/>
                    <a:pt x="0" y="18"/>
                    <a:pt x="0" y="12"/>
                  </a:cubicBezTo>
                  <a:cubicBezTo>
                    <a:pt x="0" y="5"/>
                    <a:pt x="5" y="0"/>
                    <a:pt x="12" y="0"/>
                  </a:cubicBezTo>
                  <a:cubicBezTo>
                    <a:pt x="18" y="0"/>
                    <a:pt x="23" y="5"/>
                    <a:pt x="23" y="12"/>
                  </a:cubicBezTo>
                  <a:cubicBezTo>
                    <a:pt x="23" y="18"/>
                    <a:pt x="18" y="23"/>
                    <a:pt x="12" y="23"/>
                  </a:cubicBezTo>
                  <a:close/>
                  <a:moveTo>
                    <a:pt x="12" y="4"/>
                  </a:moveTo>
                  <a:cubicBezTo>
                    <a:pt x="8" y="4"/>
                    <a:pt x="4" y="8"/>
                    <a:pt x="4" y="12"/>
                  </a:cubicBezTo>
                  <a:cubicBezTo>
                    <a:pt x="4" y="16"/>
                    <a:pt x="8" y="19"/>
                    <a:pt x="12" y="19"/>
                  </a:cubicBezTo>
                  <a:cubicBezTo>
                    <a:pt x="16" y="19"/>
                    <a:pt x="19" y="16"/>
                    <a:pt x="19" y="12"/>
                  </a:cubicBezTo>
                  <a:cubicBezTo>
                    <a:pt x="19" y="8"/>
                    <a:pt x="16" y="4"/>
                    <a:pt x="12"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48" name="Freeform 41"/>
            <p:cNvSpPr/>
            <p:nvPr/>
          </p:nvSpPr>
          <p:spPr bwMode="auto">
            <a:xfrm>
              <a:off x="280988" y="3417888"/>
              <a:ext cx="142875" cy="474663"/>
            </a:xfrm>
            <a:custGeom>
              <a:avLst/>
              <a:gdLst/>
              <a:ahLst/>
              <a:cxnLst/>
              <a:rect l="0" t="0" r="r" b="b"/>
              <a:pathLst>
                <a:path w="90" h="299">
                  <a:moveTo>
                    <a:pt x="12" y="299"/>
                  </a:moveTo>
                  <a:lnTo>
                    <a:pt x="0" y="299"/>
                  </a:lnTo>
                  <a:lnTo>
                    <a:pt x="0" y="80"/>
                  </a:lnTo>
                  <a:lnTo>
                    <a:pt x="81" y="0"/>
                  </a:lnTo>
                  <a:lnTo>
                    <a:pt x="90" y="8"/>
                  </a:lnTo>
                  <a:lnTo>
                    <a:pt x="12" y="83"/>
                  </a:lnTo>
                  <a:lnTo>
                    <a:pt x="12" y="299"/>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49" name="Freeform 42"/>
            <p:cNvSpPr>
              <a:spLocks noEditPoints="1"/>
            </p:cNvSpPr>
            <p:nvPr/>
          </p:nvSpPr>
          <p:spPr bwMode="auto">
            <a:xfrm>
              <a:off x="238125" y="3883025"/>
              <a:ext cx="109538" cy="109538"/>
            </a:xfrm>
            <a:custGeom>
              <a:avLst/>
              <a:gdLst/>
              <a:ahLst/>
              <a:cxnLst/>
              <a:rect l="0" t="0" r="r" b="b"/>
              <a:pathLst>
                <a:path w="23" h="23">
                  <a:moveTo>
                    <a:pt x="11" y="23"/>
                  </a:moveTo>
                  <a:cubicBezTo>
                    <a:pt x="5" y="23"/>
                    <a:pt x="0" y="18"/>
                    <a:pt x="0" y="12"/>
                  </a:cubicBezTo>
                  <a:cubicBezTo>
                    <a:pt x="0" y="5"/>
                    <a:pt x="5" y="0"/>
                    <a:pt x="11" y="0"/>
                  </a:cubicBezTo>
                  <a:cubicBezTo>
                    <a:pt x="17" y="0"/>
                    <a:pt x="23" y="5"/>
                    <a:pt x="23" y="12"/>
                  </a:cubicBezTo>
                  <a:cubicBezTo>
                    <a:pt x="23" y="18"/>
                    <a:pt x="17" y="23"/>
                    <a:pt x="11" y="23"/>
                  </a:cubicBezTo>
                  <a:close/>
                  <a:moveTo>
                    <a:pt x="11" y="4"/>
                  </a:moveTo>
                  <a:cubicBezTo>
                    <a:pt x="7" y="4"/>
                    <a:pt x="4" y="8"/>
                    <a:pt x="4" y="12"/>
                  </a:cubicBezTo>
                  <a:cubicBezTo>
                    <a:pt x="4" y="16"/>
                    <a:pt x="7" y="19"/>
                    <a:pt x="11" y="19"/>
                  </a:cubicBezTo>
                  <a:cubicBezTo>
                    <a:pt x="15" y="19"/>
                    <a:pt x="19" y="16"/>
                    <a:pt x="19" y="12"/>
                  </a:cubicBezTo>
                  <a:cubicBezTo>
                    <a:pt x="19" y="8"/>
                    <a:pt x="15" y="4"/>
                    <a:pt x="11"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50" name="Freeform 43"/>
            <p:cNvSpPr/>
            <p:nvPr/>
          </p:nvSpPr>
          <p:spPr bwMode="auto">
            <a:xfrm>
              <a:off x="4763" y="2166938"/>
              <a:ext cx="114300" cy="452438"/>
            </a:xfrm>
            <a:custGeom>
              <a:avLst/>
              <a:gdLst/>
              <a:ahLst/>
              <a:cxnLst/>
              <a:rect l="0" t="0" r="r" b="b"/>
              <a:pathLst>
                <a:path w="72" h="285">
                  <a:moveTo>
                    <a:pt x="6" y="285"/>
                  </a:moveTo>
                  <a:lnTo>
                    <a:pt x="0" y="276"/>
                  </a:lnTo>
                  <a:lnTo>
                    <a:pt x="60" y="216"/>
                  </a:lnTo>
                  <a:lnTo>
                    <a:pt x="60" y="0"/>
                  </a:lnTo>
                  <a:lnTo>
                    <a:pt x="72" y="0"/>
                  </a:lnTo>
                  <a:lnTo>
                    <a:pt x="72" y="222"/>
                  </a:lnTo>
                  <a:lnTo>
                    <a:pt x="6" y="285"/>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51" name="Freeform 44"/>
            <p:cNvSpPr>
              <a:spLocks noEditPoints="1"/>
            </p:cNvSpPr>
            <p:nvPr/>
          </p:nvSpPr>
          <p:spPr bwMode="auto">
            <a:xfrm>
              <a:off x="52388" y="2066925"/>
              <a:ext cx="109538" cy="109538"/>
            </a:xfrm>
            <a:custGeom>
              <a:avLst/>
              <a:gdLst/>
              <a:ahLst/>
              <a:cxnLst/>
              <a:rect l="0" t="0" r="r" b="b"/>
              <a:pathLst>
                <a:path w="23" h="23">
                  <a:moveTo>
                    <a:pt x="12" y="23"/>
                  </a:moveTo>
                  <a:cubicBezTo>
                    <a:pt x="5" y="23"/>
                    <a:pt x="0" y="18"/>
                    <a:pt x="0" y="12"/>
                  </a:cubicBezTo>
                  <a:cubicBezTo>
                    <a:pt x="0" y="5"/>
                    <a:pt x="5" y="0"/>
                    <a:pt x="12" y="0"/>
                  </a:cubicBezTo>
                  <a:cubicBezTo>
                    <a:pt x="18" y="0"/>
                    <a:pt x="23" y="5"/>
                    <a:pt x="23" y="12"/>
                  </a:cubicBezTo>
                  <a:cubicBezTo>
                    <a:pt x="23" y="18"/>
                    <a:pt x="18" y="23"/>
                    <a:pt x="12" y="23"/>
                  </a:cubicBezTo>
                  <a:close/>
                  <a:moveTo>
                    <a:pt x="12" y="4"/>
                  </a:moveTo>
                  <a:cubicBezTo>
                    <a:pt x="8" y="4"/>
                    <a:pt x="4" y="8"/>
                    <a:pt x="4" y="12"/>
                  </a:cubicBezTo>
                  <a:cubicBezTo>
                    <a:pt x="4" y="16"/>
                    <a:pt x="8" y="19"/>
                    <a:pt x="12" y="19"/>
                  </a:cubicBezTo>
                  <a:cubicBezTo>
                    <a:pt x="16" y="19"/>
                    <a:pt x="19" y="16"/>
                    <a:pt x="19" y="12"/>
                  </a:cubicBezTo>
                  <a:cubicBezTo>
                    <a:pt x="19" y="8"/>
                    <a:pt x="16" y="4"/>
                    <a:pt x="12"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52" name="Rectangle 45"/>
            <p:cNvSpPr>
              <a:spLocks noChangeArrowheads="1"/>
            </p:cNvSpPr>
            <p:nvPr/>
          </p:nvSpPr>
          <p:spPr bwMode="auto">
            <a:xfrm>
              <a:off x="1228725" y="4662488"/>
              <a:ext cx="23813" cy="2181225"/>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sp>
        <p:sp>
          <p:nvSpPr>
            <p:cNvPr id="53" name="Freeform 46"/>
            <p:cNvSpPr/>
            <p:nvPr/>
          </p:nvSpPr>
          <p:spPr bwMode="auto">
            <a:xfrm>
              <a:off x="1319213" y="5041900"/>
              <a:ext cx="371475" cy="1801813"/>
            </a:xfrm>
            <a:custGeom>
              <a:avLst/>
              <a:gdLst/>
              <a:ahLst/>
              <a:cxnLst/>
              <a:rect l="0" t="0" r="r" b="b"/>
              <a:pathLst>
                <a:path w="234" h="1135">
                  <a:moveTo>
                    <a:pt x="15" y="1135"/>
                  </a:moveTo>
                  <a:lnTo>
                    <a:pt x="0" y="1135"/>
                  </a:lnTo>
                  <a:lnTo>
                    <a:pt x="0" y="515"/>
                  </a:lnTo>
                  <a:lnTo>
                    <a:pt x="0" y="512"/>
                  </a:lnTo>
                  <a:lnTo>
                    <a:pt x="219" y="0"/>
                  </a:lnTo>
                  <a:lnTo>
                    <a:pt x="234" y="6"/>
                  </a:lnTo>
                  <a:lnTo>
                    <a:pt x="15" y="518"/>
                  </a:lnTo>
                  <a:lnTo>
                    <a:pt x="15" y="1135"/>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54" name="Freeform 47"/>
            <p:cNvSpPr>
              <a:spLocks noEditPoints="1"/>
            </p:cNvSpPr>
            <p:nvPr/>
          </p:nvSpPr>
          <p:spPr bwMode="auto">
            <a:xfrm>
              <a:off x="1147763"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55" name="Freeform 48"/>
            <p:cNvSpPr/>
            <p:nvPr/>
          </p:nvSpPr>
          <p:spPr bwMode="auto">
            <a:xfrm>
              <a:off x="819150" y="3983038"/>
              <a:ext cx="347663" cy="2860675"/>
            </a:xfrm>
            <a:custGeom>
              <a:avLst/>
              <a:gdLst/>
              <a:ahLst/>
              <a:cxnLst/>
              <a:rect l="0" t="0" r="r" b="b"/>
              <a:pathLst>
                <a:path w="219" h="1802">
                  <a:moveTo>
                    <a:pt x="219" y="1802"/>
                  </a:moveTo>
                  <a:lnTo>
                    <a:pt x="201" y="1802"/>
                  </a:lnTo>
                  <a:lnTo>
                    <a:pt x="201" y="1185"/>
                  </a:lnTo>
                  <a:lnTo>
                    <a:pt x="0" y="3"/>
                  </a:lnTo>
                  <a:lnTo>
                    <a:pt x="15" y="0"/>
                  </a:lnTo>
                  <a:lnTo>
                    <a:pt x="219" y="1185"/>
                  </a:lnTo>
                  <a:lnTo>
                    <a:pt x="219" y="180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56" name="Freeform 49"/>
            <p:cNvSpPr>
              <a:spLocks noEditPoints="1"/>
            </p:cNvSpPr>
            <p:nvPr/>
          </p:nvSpPr>
          <p:spPr bwMode="auto">
            <a:xfrm>
              <a:off x="728663" y="3806825"/>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57" name="Freeform 50"/>
            <p:cNvSpPr>
              <a:spLocks noEditPoints="1"/>
            </p:cNvSpPr>
            <p:nvPr/>
          </p:nvSpPr>
          <p:spPr bwMode="auto">
            <a:xfrm>
              <a:off x="1624013"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58" name="Freeform 51"/>
            <p:cNvSpPr/>
            <p:nvPr/>
          </p:nvSpPr>
          <p:spPr bwMode="auto">
            <a:xfrm>
              <a:off x="1404938" y="5422900"/>
              <a:ext cx="371475" cy="1425575"/>
            </a:xfrm>
            <a:custGeom>
              <a:avLst/>
              <a:gdLst/>
              <a:ahLst/>
              <a:cxnLst/>
              <a:rect l="0" t="0" r="r" b="b"/>
              <a:pathLst>
                <a:path w="234" h="898">
                  <a:moveTo>
                    <a:pt x="18" y="898"/>
                  </a:moveTo>
                  <a:lnTo>
                    <a:pt x="0" y="898"/>
                  </a:lnTo>
                  <a:lnTo>
                    <a:pt x="0" y="515"/>
                  </a:lnTo>
                  <a:lnTo>
                    <a:pt x="0" y="512"/>
                  </a:lnTo>
                  <a:lnTo>
                    <a:pt x="222" y="0"/>
                  </a:lnTo>
                  <a:lnTo>
                    <a:pt x="234" y="6"/>
                  </a:lnTo>
                  <a:lnTo>
                    <a:pt x="18" y="518"/>
                  </a:lnTo>
                  <a:lnTo>
                    <a:pt x="18" y="89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59" name="Freeform 52"/>
            <p:cNvSpPr/>
            <p:nvPr/>
          </p:nvSpPr>
          <p:spPr bwMode="auto">
            <a:xfrm>
              <a:off x="1666875"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60" name="Freeform 53"/>
            <p:cNvSpPr>
              <a:spLocks noEditPoints="1"/>
            </p:cNvSpPr>
            <p:nvPr/>
          </p:nvSpPr>
          <p:spPr bwMode="auto">
            <a:xfrm>
              <a:off x="1709738"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61" name="Freeform 54"/>
            <p:cNvSpPr>
              <a:spLocks noEditPoints="1"/>
            </p:cNvSpPr>
            <p:nvPr/>
          </p:nvSpPr>
          <p:spPr bwMode="auto">
            <a:xfrm>
              <a:off x="1709738"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62" name="Freeform 55"/>
            <p:cNvSpPr/>
            <p:nvPr/>
          </p:nvSpPr>
          <p:spPr bwMode="auto">
            <a:xfrm>
              <a:off x="1766888" y="6330950"/>
              <a:ext cx="419100" cy="527050"/>
            </a:xfrm>
            <a:custGeom>
              <a:avLst/>
              <a:gdLst/>
              <a:ahLst/>
              <a:cxnLst/>
              <a:rect l="0" t="0" r="r" b="b"/>
              <a:pathLst>
                <a:path w="264" h="332">
                  <a:moveTo>
                    <a:pt x="12" y="332"/>
                  </a:moveTo>
                  <a:lnTo>
                    <a:pt x="0" y="326"/>
                  </a:lnTo>
                  <a:lnTo>
                    <a:pt x="45" y="206"/>
                  </a:lnTo>
                  <a:lnTo>
                    <a:pt x="255" y="0"/>
                  </a:lnTo>
                  <a:lnTo>
                    <a:pt x="264" y="12"/>
                  </a:lnTo>
                  <a:lnTo>
                    <a:pt x="60" y="215"/>
                  </a:lnTo>
                  <a:lnTo>
                    <a:pt x="12" y="33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63" name="Freeform 56"/>
            <p:cNvSpPr>
              <a:spLocks noEditPoints="1"/>
            </p:cNvSpPr>
            <p:nvPr/>
          </p:nvSpPr>
          <p:spPr bwMode="auto">
            <a:xfrm>
              <a:off x="2147888"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64" name="Freeform 57"/>
            <p:cNvSpPr/>
            <p:nvPr/>
          </p:nvSpPr>
          <p:spPr bwMode="auto">
            <a:xfrm>
              <a:off x="504825" y="9525"/>
              <a:ext cx="233363" cy="5103813"/>
            </a:xfrm>
            <a:custGeom>
              <a:avLst/>
              <a:gdLst/>
              <a:ahLst/>
              <a:cxnLst/>
              <a:rect l="0" t="0" r="r" b="b"/>
              <a:pathLst>
                <a:path w="147" h="3215">
                  <a:moveTo>
                    <a:pt x="132" y="3215"/>
                  </a:moveTo>
                  <a:lnTo>
                    <a:pt x="129" y="2754"/>
                  </a:lnTo>
                  <a:lnTo>
                    <a:pt x="0" y="1901"/>
                  </a:lnTo>
                  <a:lnTo>
                    <a:pt x="0" y="0"/>
                  </a:lnTo>
                  <a:lnTo>
                    <a:pt x="15" y="0"/>
                  </a:lnTo>
                  <a:lnTo>
                    <a:pt x="15" y="1898"/>
                  </a:lnTo>
                  <a:lnTo>
                    <a:pt x="144" y="2754"/>
                  </a:lnTo>
                  <a:lnTo>
                    <a:pt x="147" y="3215"/>
                  </a:lnTo>
                  <a:lnTo>
                    <a:pt x="132" y="3215"/>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65" name="Freeform 58"/>
            <p:cNvSpPr>
              <a:spLocks noEditPoints="1"/>
            </p:cNvSpPr>
            <p:nvPr/>
          </p:nvSpPr>
          <p:spPr bwMode="auto">
            <a:xfrm>
              <a:off x="633413" y="5103813"/>
              <a:ext cx="185738" cy="185738"/>
            </a:xfrm>
            <a:custGeom>
              <a:avLst/>
              <a:gdLst/>
              <a:ahLst/>
              <a:cxnLst/>
              <a:rect l="0" t="0" r="r" b="b"/>
              <a:pathLst>
                <a:path w="39" h="39">
                  <a:moveTo>
                    <a:pt x="20" y="39"/>
                  </a:moveTo>
                  <a:cubicBezTo>
                    <a:pt x="9" y="39"/>
                    <a:pt x="0" y="30"/>
                    <a:pt x="0" y="19"/>
                  </a:cubicBezTo>
                  <a:cubicBezTo>
                    <a:pt x="0" y="9"/>
                    <a:pt x="9" y="0"/>
                    <a:pt x="20" y="0"/>
                  </a:cubicBezTo>
                  <a:cubicBezTo>
                    <a:pt x="30" y="0"/>
                    <a:pt x="39" y="9"/>
                    <a:pt x="39" y="19"/>
                  </a:cubicBezTo>
                  <a:cubicBezTo>
                    <a:pt x="39" y="30"/>
                    <a:pt x="30" y="39"/>
                    <a:pt x="20" y="39"/>
                  </a:cubicBezTo>
                  <a:close/>
                  <a:moveTo>
                    <a:pt x="20" y="4"/>
                  </a:moveTo>
                  <a:cubicBezTo>
                    <a:pt x="11" y="4"/>
                    <a:pt x="4" y="11"/>
                    <a:pt x="4" y="19"/>
                  </a:cubicBezTo>
                  <a:cubicBezTo>
                    <a:pt x="4" y="28"/>
                    <a:pt x="11" y="35"/>
                    <a:pt x="20" y="35"/>
                  </a:cubicBezTo>
                  <a:cubicBezTo>
                    <a:pt x="28" y="35"/>
                    <a:pt x="35" y="28"/>
                    <a:pt x="35" y="19"/>
                  </a:cubicBezTo>
                  <a:cubicBezTo>
                    <a:pt x="35" y="11"/>
                    <a:pt x="28" y="4"/>
                    <a:pt x="20"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grpSp>
      <p:sp>
        <p:nvSpPr>
          <p:cNvPr id="2" name="Title 1"/>
          <p:cNvSpPr>
            <a:spLocks noGrp="1"/>
          </p:cNvSpPr>
          <p:nvPr>
            <p:ph type="ctrTitle"/>
          </p:nvPr>
        </p:nvSpPr>
        <p:spPr>
          <a:xfrm>
            <a:off x="1876424" y="1122363"/>
            <a:ext cx="8791575" cy="2387600"/>
          </a:xfrm>
        </p:spPr>
        <p:txBody>
          <a:bodyPr anchor="b">
            <a:normAutofit/>
          </a:bodyPr>
          <a:lstStyle>
            <a:lvl1pPr algn="l">
              <a:defRPr sz="4800"/>
            </a:lvl1pPr>
          </a:lstStyle>
          <a:p>
            <a:r>
              <a:rPr lang="en-US"/>
              <a:t>Click to edit Master title style</a:t>
            </a:r>
            <a:endParaRPr lang="en-US" dirty="0"/>
          </a:p>
        </p:txBody>
      </p:sp>
      <p:sp>
        <p:nvSpPr>
          <p:cNvPr id="3" name="Subtitle 2"/>
          <p:cNvSpPr>
            <a:spLocks noGrp="1"/>
          </p:cNvSpPr>
          <p:nvPr>
            <p:ph type="subTitle" idx="1"/>
          </p:nvPr>
        </p:nvSpPr>
        <p:spPr>
          <a:xfrm>
            <a:off x="1876424" y="3602038"/>
            <a:ext cx="8791575" cy="1655762"/>
          </a:xfrm>
        </p:spPr>
        <p:txBody>
          <a:bodyPr>
            <a:normAutofit/>
          </a:bodyPr>
          <a:lstStyle>
            <a:lvl1pPr marL="0" indent="0" algn="l">
              <a:buNone/>
              <a:defRPr sz="2000" cap="all" baseline="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a:xfrm>
            <a:off x="7077511" y="5410201"/>
            <a:ext cx="2743200" cy="365125"/>
          </a:xfrm>
        </p:spPr>
        <p:txBody>
          <a:bodyPr/>
          <a:lstStyle/>
          <a:p>
            <a:fld id="{6BB48077-54F7-4B2C-899D-729E42229826}" type="datetimeFigureOut">
              <a:rPr lang="en-US" smtClean="0"/>
              <a:t>1/20/2025</a:t>
            </a:fld>
            <a:endParaRPr lang="en-US"/>
          </a:p>
        </p:txBody>
      </p:sp>
      <p:sp>
        <p:nvSpPr>
          <p:cNvPr id="5" name="Footer Placeholder 4"/>
          <p:cNvSpPr>
            <a:spLocks noGrp="1"/>
          </p:cNvSpPr>
          <p:nvPr>
            <p:ph type="ftr" sz="quarter" idx="11"/>
          </p:nvPr>
        </p:nvSpPr>
        <p:spPr>
          <a:xfrm>
            <a:off x="1876424" y="5410201"/>
            <a:ext cx="5124886" cy="365125"/>
          </a:xfrm>
        </p:spPr>
        <p:txBody>
          <a:bodyPr/>
          <a:lstStyle/>
          <a:p>
            <a:endParaRPr lang="en-US"/>
          </a:p>
        </p:txBody>
      </p:sp>
      <p:sp>
        <p:nvSpPr>
          <p:cNvPr id="6" name="Slide Number Placeholder 5"/>
          <p:cNvSpPr>
            <a:spLocks noGrp="1"/>
          </p:cNvSpPr>
          <p:nvPr>
            <p:ph type="sldNum" sz="quarter" idx="12"/>
          </p:nvPr>
        </p:nvSpPr>
        <p:spPr>
          <a:xfrm>
            <a:off x="9896911" y="5410199"/>
            <a:ext cx="771089" cy="365125"/>
          </a:xfrm>
        </p:spPr>
        <p:txBody>
          <a:bodyPr/>
          <a:lstStyle/>
          <a:p>
            <a:fld id="{C5598D16-DF7D-46BD-AF36-1AE11D1ADB39}" type="slidenum">
              <a:rPr lang="en-US" smtClean="0"/>
              <a:t>‹#›</a:t>
            </a:fld>
            <a:endParaRPr lang="en-US"/>
          </a:p>
        </p:txBody>
      </p:sp>
    </p:spTree>
    <p:extLst>
      <p:ext uri="{BB962C8B-B14F-4D97-AF65-F5344CB8AC3E}">
        <p14:creationId xmlns:p14="http://schemas.microsoft.com/office/powerpoint/2010/main" val="63995364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1410" y="4304664"/>
            <a:ext cx="9912355" cy="819355"/>
          </a:xfrm>
        </p:spPr>
        <p:txBody>
          <a:bodyPr anchor="b">
            <a:normAutofit/>
          </a:bodyPr>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1141411" y="606426"/>
            <a:ext cx="9912354" cy="3299778"/>
          </a:xfrm>
          <a:prstGeom prst="round2DiagRect">
            <a:avLst>
              <a:gd name="adj1" fmla="val 4860"/>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3200"/>
            </a:lvl1pPr>
          </a:lstStyle>
          <a:p>
            <a:pPr marL="0" lvl="0" indent="0">
              <a:buNone/>
            </a:pPr>
            <a:r>
              <a:rPr lang="en-US"/>
              <a:t>Click icon to add picture</a:t>
            </a:r>
            <a:endParaRPr lang="en-US" dirty="0"/>
          </a:p>
        </p:txBody>
      </p:sp>
      <p:sp>
        <p:nvSpPr>
          <p:cNvPr id="4" name="Text Placeholder 3"/>
          <p:cNvSpPr>
            <a:spLocks noGrp="1"/>
          </p:cNvSpPr>
          <p:nvPr>
            <p:ph type="body" sz="half" idx="2"/>
          </p:nvPr>
        </p:nvSpPr>
        <p:spPr>
          <a:xfrm>
            <a:off x="1141364" y="5124020"/>
            <a:ext cx="9910859" cy="682472"/>
          </a:xfrm>
        </p:spPr>
        <p:txBody>
          <a:bodyP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6BB48077-54F7-4B2C-899D-729E42229826}" type="datetimeFigureOut">
              <a:rPr lang="en-US" smtClean="0"/>
              <a:t>1/20/2025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5598D16-DF7D-46BD-AF36-1AE11D1ADB39}" type="slidenum">
              <a:rPr lang="en-US" smtClean="0"/>
              <a:t>‹#›</a:t>
            </a:fld>
            <a:endParaRPr lang="en-US"/>
          </a:p>
        </p:txBody>
      </p:sp>
    </p:spTree>
    <p:extLst>
      <p:ext uri="{BB962C8B-B14F-4D97-AF65-F5344CB8AC3E}">
        <p14:creationId xmlns:p14="http://schemas.microsoft.com/office/powerpoint/2010/main" val="187543507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41456" y="609600"/>
            <a:ext cx="9905955" cy="3429000"/>
          </a:xfrm>
        </p:spPr>
        <p:txBody>
          <a:bodyPr anchor="ctr">
            <a:normAutofit/>
          </a:bodyPr>
          <a:lstStyle>
            <a:lvl1pPr>
              <a:defRPr sz="3600"/>
            </a:lvl1pPr>
          </a:lstStyle>
          <a:p>
            <a:r>
              <a:rPr lang="en-US"/>
              <a:t>Click to edit Master title style</a:t>
            </a:r>
            <a:endParaRPr lang="en-US" dirty="0"/>
          </a:p>
        </p:txBody>
      </p:sp>
      <p:sp>
        <p:nvSpPr>
          <p:cNvPr id="4" name="Text Placeholder 3"/>
          <p:cNvSpPr>
            <a:spLocks noGrp="1"/>
          </p:cNvSpPr>
          <p:nvPr>
            <p:ph type="body" sz="half" idx="2"/>
          </p:nvPr>
        </p:nvSpPr>
        <p:spPr>
          <a:xfrm>
            <a:off x="1141410" y="4419599"/>
            <a:ext cx="9904459" cy="1371599"/>
          </a:xfrm>
        </p:spPr>
        <p:txBody>
          <a:bodyPr anchor="ct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6BB48077-54F7-4B2C-899D-729E42229826}" type="datetimeFigureOut">
              <a:rPr lang="en-US" smtClean="0"/>
              <a:t>1/20/2025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5598D16-DF7D-46BD-AF36-1AE11D1ADB39}" type="slidenum">
              <a:rPr lang="en-US" smtClean="0"/>
              <a:t>‹#›</a:t>
            </a:fld>
            <a:endParaRPr lang="en-US"/>
          </a:p>
        </p:txBody>
      </p:sp>
    </p:spTree>
    <p:extLst>
      <p:ext uri="{BB962C8B-B14F-4D97-AF65-F5344CB8AC3E}">
        <p14:creationId xmlns:p14="http://schemas.microsoft.com/office/powerpoint/2010/main" val="39819810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6212" y="609599"/>
            <a:ext cx="9302752" cy="2748429"/>
          </a:xfrm>
        </p:spPr>
        <p:txBody>
          <a:bodyPr anchor="ctr">
            <a:normAutofit/>
          </a:bodyPr>
          <a:lstStyle>
            <a:lvl1pPr>
              <a:defRPr sz="3600"/>
            </a:lvl1pPr>
          </a:lstStyle>
          <a:p>
            <a:r>
              <a:rPr lang="en-US"/>
              <a:t>Click to edit Master title style</a:t>
            </a:r>
            <a:endParaRPr lang="en-US" dirty="0"/>
          </a:p>
        </p:txBody>
      </p:sp>
      <p:sp>
        <p:nvSpPr>
          <p:cNvPr id="12" name="Text Placeholder 3"/>
          <p:cNvSpPr>
            <a:spLocks noGrp="1"/>
          </p:cNvSpPr>
          <p:nvPr>
            <p:ph type="body" sz="half" idx="13"/>
          </p:nvPr>
        </p:nvSpPr>
        <p:spPr>
          <a:xfrm>
            <a:off x="1720644" y="3365557"/>
            <a:ext cx="875229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4" name="Text Placeholder 3"/>
          <p:cNvSpPr>
            <a:spLocks noGrp="1"/>
          </p:cNvSpPr>
          <p:nvPr>
            <p:ph type="body" sz="half" idx="2"/>
          </p:nvPr>
        </p:nvSpPr>
        <p:spPr>
          <a:xfrm>
            <a:off x="1141411" y="4309919"/>
            <a:ext cx="9906002" cy="1489496"/>
          </a:xfrm>
        </p:spPr>
        <p:txBody>
          <a:bodyPr anchor="ct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6BB48077-54F7-4B2C-899D-729E42229826}" type="datetimeFigureOut">
              <a:rPr lang="en-US" smtClean="0"/>
              <a:t>1/20/2025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5598D16-DF7D-46BD-AF36-1AE11D1ADB39}" type="slidenum">
              <a:rPr lang="en-US" smtClean="0"/>
              <a:t>‹#›</a:t>
            </a:fld>
            <a:endParaRPr lang="en-US"/>
          </a:p>
        </p:txBody>
      </p:sp>
      <p:sp>
        <p:nvSpPr>
          <p:cNvPr id="60" name="TextBox 59"/>
          <p:cNvSpPr txBox="1"/>
          <p:nvPr/>
        </p:nvSpPr>
        <p:spPr>
          <a:xfrm>
            <a:off x="903512" y="73239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latin typeface="+mj-lt"/>
                <a:ea typeface="+mj-ea"/>
                <a:cs typeface="Trebuchet M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61" name="TextBox 60"/>
          <p:cNvSpPr txBox="1"/>
          <p:nvPr/>
        </p:nvSpPr>
        <p:spPr>
          <a:xfrm>
            <a:off x="10537370" y="2764972"/>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latin typeface="+mj-lt"/>
                <a:ea typeface="+mj-ea"/>
                <a:cs typeface="Trebuchet M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extLst>
      <p:ext uri="{BB962C8B-B14F-4D97-AF65-F5344CB8AC3E}">
        <p14:creationId xmlns:p14="http://schemas.microsoft.com/office/powerpoint/2010/main" val="256259311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41410" y="2134041"/>
            <a:ext cx="9906001" cy="2511835"/>
          </a:xfrm>
        </p:spPr>
        <p:txBody>
          <a:bodyPr anchor="b">
            <a:normAutofit/>
          </a:bodyPr>
          <a:lstStyle>
            <a:lvl1pPr>
              <a:defRPr sz="3600"/>
            </a:lvl1pPr>
          </a:lstStyle>
          <a:p>
            <a:r>
              <a:rPr lang="en-US"/>
              <a:t>Click to edit Master title style</a:t>
            </a:r>
            <a:endParaRPr lang="en-US" dirty="0"/>
          </a:p>
        </p:txBody>
      </p:sp>
      <p:sp>
        <p:nvSpPr>
          <p:cNvPr id="4" name="Text Placeholder 3"/>
          <p:cNvSpPr>
            <a:spLocks noGrp="1"/>
          </p:cNvSpPr>
          <p:nvPr>
            <p:ph type="body" sz="half" idx="2"/>
          </p:nvPr>
        </p:nvSpPr>
        <p:spPr>
          <a:xfrm>
            <a:off x="1141364" y="4657655"/>
            <a:ext cx="9904505" cy="1140644"/>
          </a:xfrm>
        </p:spPr>
        <p:txBody>
          <a:bodyPr anchor="t">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6BB48077-54F7-4B2C-899D-729E42229826}" type="datetimeFigureOut">
              <a:rPr lang="en-US" smtClean="0"/>
              <a:t>1/20/2025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5598D16-DF7D-46BD-AF36-1AE11D1ADB39}" type="slidenum">
              <a:rPr lang="en-US" smtClean="0"/>
              <a:t>‹#›</a:t>
            </a:fld>
            <a:endParaRPr lang="en-US"/>
          </a:p>
        </p:txBody>
      </p:sp>
    </p:spTree>
    <p:extLst>
      <p:ext uri="{BB962C8B-B14F-4D97-AF65-F5344CB8AC3E}">
        <p14:creationId xmlns:p14="http://schemas.microsoft.com/office/powerpoint/2010/main" val="78531726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15" name="Title 1"/>
          <p:cNvSpPr>
            <a:spLocks noGrp="1"/>
          </p:cNvSpPr>
          <p:nvPr>
            <p:ph type="title"/>
          </p:nvPr>
        </p:nvSpPr>
        <p:spPr>
          <a:xfrm>
            <a:off x="1141413" y="609600"/>
            <a:ext cx="9905998" cy="1905000"/>
          </a:xfrm>
        </p:spPr>
        <p:txBody>
          <a:bodyPr/>
          <a:lstStyle/>
          <a:p>
            <a:r>
              <a:rPr lang="en-US"/>
              <a:t>Click to edit Master title style</a:t>
            </a:r>
            <a:endParaRPr lang="en-US" dirty="0"/>
          </a:p>
        </p:txBody>
      </p:sp>
      <p:sp>
        <p:nvSpPr>
          <p:cNvPr id="7" name="Text Placeholder 2"/>
          <p:cNvSpPr>
            <a:spLocks noGrp="1"/>
          </p:cNvSpPr>
          <p:nvPr>
            <p:ph type="body" idx="1"/>
          </p:nvPr>
        </p:nvSpPr>
        <p:spPr>
          <a:xfrm>
            <a:off x="1141410" y="2674463"/>
            <a:ext cx="3196899"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8" name="Text Placeholder 3"/>
          <p:cNvSpPr>
            <a:spLocks noGrp="1"/>
          </p:cNvSpPr>
          <p:nvPr>
            <p:ph type="body" sz="half" idx="15"/>
          </p:nvPr>
        </p:nvSpPr>
        <p:spPr>
          <a:xfrm>
            <a:off x="1127918" y="3360263"/>
            <a:ext cx="3208735"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9" name="Text Placeholder 4"/>
          <p:cNvSpPr>
            <a:spLocks noGrp="1"/>
          </p:cNvSpPr>
          <p:nvPr>
            <p:ph type="body" sz="quarter" idx="3"/>
          </p:nvPr>
        </p:nvSpPr>
        <p:spPr>
          <a:xfrm>
            <a:off x="4514766" y="2677635"/>
            <a:ext cx="3184385"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0" name="Text Placeholder 3"/>
          <p:cNvSpPr>
            <a:spLocks noGrp="1"/>
          </p:cNvSpPr>
          <p:nvPr>
            <p:ph type="body" sz="half" idx="16"/>
          </p:nvPr>
        </p:nvSpPr>
        <p:spPr>
          <a:xfrm>
            <a:off x="4504213" y="3363435"/>
            <a:ext cx="3195830"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1" name="Text Placeholder 4"/>
          <p:cNvSpPr>
            <a:spLocks noGrp="1"/>
          </p:cNvSpPr>
          <p:nvPr>
            <p:ph type="body" sz="quarter" idx="13"/>
          </p:nvPr>
        </p:nvSpPr>
        <p:spPr>
          <a:xfrm>
            <a:off x="7852442" y="2674463"/>
            <a:ext cx="3194968"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2" name="Text Placeholder 3"/>
          <p:cNvSpPr>
            <a:spLocks noGrp="1"/>
          </p:cNvSpPr>
          <p:nvPr>
            <p:ph type="body" sz="half" idx="17"/>
          </p:nvPr>
        </p:nvSpPr>
        <p:spPr>
          <a:xfrm>
            <a:off x="7852442" y="3360263"/>
            <a:ext cx="3194968"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6BB48077-54F7-4B2C-899D-729E42229826}" type="datetimeFigureOut">
              <a:rPr lang="en-US" smtClean="0"/>
              <a:t>1/20/2025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5598D16-DF7D-46BD-AF36-1AE11D1ADB39}" type="slidenum">
              <a:rPr lang="en-US" smtClean="0"/>
              <a:t>‹#›</a:t>
            </a:fld>
            <a:endParaRPr lang="en-US"/>
          </a:p>
        </p:txBody>
      </p:sp>
    </p:spTree>
    <p:extLst>
      <p:ext uri="{BB962C8B-B14F-4D97-AF65-F5344CB8AC3E}">
        <p14:creationId xmlns:p14="http://schemas.microsoft.com/office/powerpoint/2010/main" val="18274229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30" name="Title 1"/>
          <p:cNvSpPr>
            <a:spLocks noGrp="1"/>
          </p:cNvSpPr>
          <p:nvPr>
            <p:ph type="title"/>
          </p:nvPr>
        </p:nvSpPr>
        <p:spPr>
          <a:xfrm>
            <a:off x="1141411" y="609600"/>
            <a:ext cx="9905999" cy="1905000"/>
          </a:xfrm>
        </p:spPr>
        <p:txBody>
          <a:bodyPr/>
          <a:lstStyle/>
          <a:p>
            <a:r>
              <a:rPr lang="en-US"/>
              <a:t>Click to edit Master title style</a:t>
            </a:r>
            <a:endParaRPr lang="en-US" dirty="0"/>
          </a:p>
        </p:txBody>
      </p:sp>
      <p:sp>
        <p:nvSpPr>
          <p:cNvPr id="19" name="Text Placeholder 2"/>
          <p:cNvSpPr>
            <a:spLocks noGrp="1"/>
          </p:cNvSpPr>
          <p:nvPr>
            <p:ph type="body" idx="1"/>
          </p:nvPr>
        </p:nvSpPr>
        <p:spPr>
          <a:xfrm>
            <a:off x="1141413" y="4404596"/>
            <a:ext cx="3195240"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Picture Placeholder 2"/>
          <p:cNvSpPr>
            <a:spLocks noGrp="1" noChangeAspect="1"/>
          </p:cNvSpPr>
          <p:nvPr>
            <p:ph type="pic" idx="15"/>
          </p:nvPr>
        </p:nvSpPr>
        <p:spPr>
          <a:xfrm>
            <a:off x="1141413" y="2666998"/>
            <a:ext cx="3195240"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en-US"/>
              <a:t>Click icon to add picture</a:t>
            </a:r>
            <a:endParaRPr lang="en-US" dirty="0"/>
          </a:p>
        </p:txBody>
      </p:sp>
      <p:sp>
        <p:nvSpPr>
          <p:cNvPr id="21" name="Text Placeholder 3"/>
          <p:cNvSpPr>
            <a:spLocks noGrp="1"/>
          </p:cNvSpPr>
          <p:nvPr>
            <p:ph type="body" sz="half" idx="18"/>
          </p:nvPr>
        </p:nvSpPr>
        <p:spPr>
          <a:xfrm>
            <a:off x="1141413" y="4980858"/>
            <a:ext cx="3195240" cy="81784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2" name="Text Placeholder 4"/>
          <p:cNvSpPr>
            <a:spLocks noGrp="1"/>
          </p:cNvSpPr>
          <p:nvPr>
            <p:ph type="body" sz="quarter" idx="3"/>
          </p:nvPr>
        </p:nvSpPr>
        <p:spPr>
          <a:xfrm>
            <a:off x="4489053" y="4404596"/>
            <a:ext cx="3200400"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3" name="Picture Placeholder 2"/>
          <p:cNvSpPr>
            <a:spLocks noGrp="1" noChangeAspect="1"/>
          </p:cNvSpPr>
          <p:nvPr>
            <p:ph type="pic" idx="21"/>
          </p:nvPr>
        </p:nvSpPr>
        <p:spPr>
          <a:xfrm>
            <a:off x="4489053" y="2666998"/>
            <a:ext cx="3198940"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en-US"/>
              <a:t>Click icon to add picture</a:t>
            </a:r>
            <a:endParaRPr lang="en-US" dirty="0"/>
          </a:p>
        </p:txBody>
      </p:sp>
      <p:sp>
        <p:nvSpPr>
          <p:cNvPr id="24" name="Text Placeholder 3"/>
          <p:cNvSpPr>
            <a:spLocks noGrp="1"/>
          </p:cNvSpPr>
          <p:nvPr>
            <p:ph type="body" sz="half" idx="19"/>
          </p:nvPr>
        </p:nvSpPr>
        <p:spPr>
          <a:xfrm>
            <a:off x="4487593" y="4980857"/>
            <a:ext cx="3200400" cy="81034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5" name="Text Placeholder 4"/>
          <p:cNvSpPr>
            <a:spLocks noGrp="1"/>
          </p:cNvSpPr>
          <p:nvPr>
            <p:ph type="body" sz="quarter" idx="13"/>
          </p:nvPr>
        </p:nvSpPr>
        <p:spPr>
          <a:xfrm>
            <a:off x="7852567" y="4404595"/>
            <a:ext cx="3190741"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6" name="Picture Placeholder 2"/>
          <p:cNvSpPr>
            <a:spLocks noGrp="1" noChangeAspect="1"/>
          </p:cNvSpPr>
          <p:nvPr>
            <p:ph type="pic" idx="22"/>
          </p:nvPr>
        </p:nvSpPr>
        <p:spPr>
          <a:xfrm>
            <a:off x="7852442" y="2666998"/>
            <a:ext cx="3194969"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en-US"/>
              <a:t>Click icon to add picture</a:t>
            </a:r>
            <a:endParaRPr lang="en-US" dirty="0"/>
          </a:p>
        </p:txBody>
      </p:sp>
      <p:sp>
        <p:nvSpPr>
          <p:cNvPr id="27" name="Text Placeholder 3"/>
          <p:cNvSpPr>
            <a:spLocks noGrp="1"/>
          </p:cNvSpPr>
          <p:nvPr>
            <p:ph type="body" sz="half" idx="20"/>
          </p:nvPr>
        </p:nvSpPr>
        <p:spPr>
          <a:xfrm>
            <a:off x="7852442" y="4980854"/>
            <a:ext cx="3194968" cy="810345"/>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6BB48077-54F7-4B2C-899D-729E42229826}" type="datetimeFigureOut">
              <a:rPr lang="en-US" smtClean="0"/>
              <a:t>1/20/2025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5598D16-DF7D-46BD-AF36-1AE11D1ADB39}" type="slidenum">
              <a:rPr lang="en-US" smtClean="0"/>
              <a:t>‹#›</a:t>
            </a:fld>
            <a:endParaRPr lang="en-US"/>
          </a:p>
        </p:txBody>
      </p:sp>
    </p:spTree>
    <p:extLst>
      <p:ext uri="{BB962C8B-B14F-4D97-AF65-F5344CB8AC3E}">
        <p14:creationId xmlns:p14="http://schemas.microsoft.com/office/powerpoint/2010/main" val="389697113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BB48077-54F7-4B2C-899D-729E42229826}" type="datetimeFigureOut">
              <a:rPr lang="en-US" smtClean="0"/>
              <a:t>1/20/2025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5598D16-DF7D-46BD-AF36-1AE11D1ADB39}" type="slidenum">
              <a:rPr lang="en-US" smtClean="0"/>
              <a:t>‹#›</a:t>
            </a:fld>
            <a:endParaRPr lang="en-US"/>
          </a:p>
        </p:txBody>
      </p:sp>
    </p:spTree>
    <p:extLst>
      <p:ext uri="{BB962C8B-B14F-4D97-AF65-F5344CB8AC3E}">
        <p14:creationId xmlns:p14="http://schemas.microsoft.com/office/powerpoint/2010/main" val="152631253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042400" y="609599"/>
            <a:ext cx="2005011" cy="5181601"/>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141410" y="609599"/>
            <a:ext cx="7748590" cy="5181601"/>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BB48077-54F7-4B2C-899D-729E42229826}" type="datetimeFigureOut">
              <a:rPr lang="en-US" smtClean="0"/>
              <a:t>1/20/2025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5598D16-DF7D-46BD-AF36-1AE11D1ADB39}" type="slidenum">
              <a:rPr lang="en-US" smtClean="0"/>
              <a:t>‹#›</a:t>
            </a:fld>
            <a:endParaRPr lang="en-US"/>
          </a:p>
        </p:txBody>
      </p:sp>
    </p:spTree>
    <p:extLst>
      <p:ext uri="{BB962C8B-B14F-4D97-AF65-F5344CB8AC3E}">
        <p14:creationId xmlns:p14="http://schemas.microsoft.com/office/powerpoint/2010/main" val="90889888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BB48077-54F7-4B2C-899D-729E42229826}" type="datetimeFigureOut">
              <a:rPr lang="en-US" smtClean="0"/>
              <a:t>1/20/2025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5598D16-DF7D-46BD-AF36-1AE11D1ADB39}" type="slidenum">
              <a:rPr lang="en-US" smtClean="0"/>
              <a:t>‹#›</a:t>
            </a:fld>
            <a:endParaRPr lang="en-US"/>
          </a:p>
        </p:txBody>
      </p:sp>
    </p:spTree>
    <p:extLst>
      <p:ext uri="{BB962C8B-B14F-4D97-AF65-F5344CB8AC3E}">
        <p14:creationId xmlns:p14="http://schemas.microsoft.com/office/powerpoint/2010/main" val="227298699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41411" y="1419226"/>
            <a:ext cx="9906000" cy="2852737"/>
          </a:xfrm>
        </p:spPr>
        <p:txBody>
          <a:bodyPr anchor="b">
            <a:normAutofit/>
          </a:bodyPr>
          <a:lstStyle>
            <a:lvl1pPr>
              <a:defRPr sz="3600"/>
            </a:lvl1pPr>
          </a:lstStyle>
          <a:p>
            <a:r>
              <a:rPr lang="en-US"/>
              <a:t>Click to edit Master title style</a:t>
            </a:r>
            <a:endParaRPr lang="en-US" dirty="0"/>
          </a:p>
        </p:txBody>
      </p:sp>
      <p:sp>
        <p:nvSpPr>
          <p:cNvPr id="3" name="Text Placeholder 2"/>
          <p:cNvSpPr>
            <a:spLocks noGrp="1"/>
          </p:cNvSpPr>
          <p:nvPr>
            <p:ph type="body" idx="1"/>
          </p:nvPr>
        </p:nvSpPr>
        <p:spPr>
          <a:xfrm>
            <a:off x="1141411" y="4424362"/>
            <a:ext cx="9906000" cy="1374776"/>
          </a:xfrm>
        </p:spPr>
        <p:txBody>
          <a:bodyPr>
            <a:normAutofit/>
          </a:bodyPr>
          <a:lstStyle>
            <a:lvl1pPr marL="0" indent="0">
              <a:buNone/>
              <a:defRPr sz="1800" cap="all" baseline="0">
                <a:solidFill>
                  <a:schemeClr val="tx1">
                    <a:tint val="75000"/>
                  </a:schemeClr>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BB48077-54F7-4B2C-899D-729E42229826}" type="datetimeFigureOut">
              <a:rPr lang="en-US" smtClean="0"/>
              <a:t>1/20/2025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5598D16-DF7D-46BD-AF36-1AE11D1ADB39}" type="slidenum">
              <a:rPr lang="en-US" smtClean="0"/>
              <a:t>‹#›</a:t>
            </a:fld>
            <a:endParaRPr lang="en-US"/>
          </a:p>
        </p:txBody>
      </p:sp>
    </p:spTree>
    <p:extLst>
      <p:ext uri="{BB962C8B-B14F-4D97-AF65-F5344CB8AC3E}">
        <p14:creationId xmlns:p14="http://schemas.microsoft.com/office/powerpoint/2010/main" val="255089828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141410" y="2249486"/>
            <a:ext cx="4878389" cy="354171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2249486"/>
            <a:ext cx="4875211" cy="354171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6BB48077-54F7-4B2C-899D-729E42229826}" type="datetimeFigureOut">
              <a:rPr lang="en-US" smtClean="0"/>
              <a:t>1/20/2025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5598D16-DF7D-46BD-AF36-1AE11D1ADB39}" type="slidenum">
              <a:rPr lang="en-US" smtClean="0"/>
              <a:t>‹#›</a:t>
            </a:fld>
            <a:endParaRPr lang="en-US"/>
          </a:p>
        </p:txBody>
      </p:sp>
    </p:spTree>
    <p:extLst>
      <p:ext uri="{BB962C8B-B14F-4D97-AF65-F5344CB8AC3E}">
        <p14:creationId xmlns:p14="http://schemas.microsoft.com/office/powerpoint/2010/main" val="300639693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141411" y="619126"/>
            <a:ext cx="9906000" cy="1477961"/>
          </a:xfrm>
        </p:spPr>
        <p:txBody>
          <a:bodyPr/>
          <a:lstStyle/>
          <a:p>
            <a:r>
              <a:rPr lang="en-US"/>
              <a:t>Click to edit Master title style</a:t>
            </a:r>
            <a:endParaRPr lang="en-US" dirty="0"/>
          </a:p>
        </p:txBody>
      </p:sp>
      <p:sp>
        <p:nvSpPr>
          <p:cNvPr id="3" name="Text Placeholder 2"/>
          <p:cNvSpPr>
            <a:spLocks noGrp="1"/>
          </p:cNvSpPr>
          <p:nvPr>
            <p:ph type="body" idx="1"/>
          </p:nvPr>
        </p:nvSpPr>
        <p:spPr>
          <a:xfrm>
            <a:off x="1370019" y="2249486"/>
            <a:ext cx="4649783" cy="823912"/>
          </a:xfrm>
        </p:spPr>
        <p:txBody>
          <a:bodyPr anchor="b"/>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141410" y="3073397"/>
            <a:ext cx="4878391" cy="271780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00808" y="2249485"/>
            <a:ext cx="4646602" cy="823912"/>
          </a:xfrm>
        </p:spPr>
        <p:txBody>
          <a:bodyPr anchor="b"/>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3073397"/>
            <a:ext cx="4875210" cy="271780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6BB48077-54F7-4B2C-899D-729E42229826}" type="datetimeFigureOut">
              <a:rPr lang="en-US" smtClean="0"/>
              <a:t>1/20/2025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5598D16-DF7D-46BD-AF36-1AE11D1ADB39}" type="slidenum">
              <a:rPr lang="en-US" smtClean="0"/>
              <a:t>‹#›</a:t>
            </a:fld>
            <a:endParaRPr lang="en-US"/>
          </a:p>
        </p:txBody>
      </p:sp>
    </p:spTree>
    <p:extLst>
      <p:ext uri="{BB962C8B-B14F-4D97-AF65-F5344CB8AC3E}">
        <p14:creationId xmlns:p14="http://schemas.microsoft.com/office/powerpoint/2010/main" val="10328166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6BB48077-54F7-4B2C-899D-729E42229826}" type="datetimeFigureOut">
              <a:rPr lang="en-US" smtClean="0"/>
              <a:t>1/20/2025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5598D16-DF7D-46BD-AF36-1AE11D1ADB39}" type="slidenum">
              <a:rPr lang="en-US" smtClean="0"/>
              <a:t>‹#›</a:t>
            </a:fld>
            <a:endParaRPr lang="en-US"/>
          </a:p>
        </p:txBody>
      </p:sp>
    </p:spTree>
    <p:extLst>
      <p:ext uri="{BB962C8B-B14F-4D97-AF65-F5344CB8AC3E}">
        <p14:creationId xmlns:p14="http://schemas.microsoft.com/office/powerpoint/2010/main" val="327091326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BB48077-54F7-4B2C-899D-729E42229826}" type="datetimeFigureOut">
              <a:rPr lang="en-US" smtClean="0"/>
              <a:t>1/20/2025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5598D16-DF7D-46BD-AF36-1AE11D1ADB39}" type="slidenum">
              <a:rPr lang="en-US" smtClean="0"/>
              <a:t>‹#›</a:t>
            </a:fld>
            <a:endParaRPr lang="en-US"/>
          </a:p>
        </p:txBody>
      </p:sp>
    </p:spTree>
    <p:extLst>
      <p:ext uri="{BB962C8B-B14F-4D97-AF65-F5344CB8AC3E}">
        <p14:creationId xmlns:p14="http://schemas.microsoft.com/office/powerpoint/2010/main" val="40698704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6705" y="609601"/>
            <a:ext cx="3856037" cy="1639884"/>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56200" y="592666"/>
            <a:ext cx="5891209" cy="5198534"/>
          </a:xfrm>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46705" y="2249486"/>
            <a:ext cx="3856037" cy="354171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6BB48077-54F7-4B2C-899D-729E42229826}" type="datetimeFigureOut">
              <a:rPr lang="en-US" smtClean="0"/>
              <a:t>1/20/2025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5598D16-DF7D-46BD-AF36-1AE11D1ADB39}" type="slidenum">
              <a:rPr lang="en-US" smtClean="0"/>
              <a:t>‹#›</a:t>
            </a:fld>
            <a:endParaRPr lang="en-US"/>
          </a:p>
        </p:txBody>
      </p:sp>
    </p:spTree>
    <p:extLst>
      <p:ext uri="{BB962C8B-B14F-4D97-AF65-F5344CB8AC3E}">
        <p14:creationId xmlns:p14="http://schemas.microsoft.com/office/powerpoint/2010/main" val="378417972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1413" y="609600"/>
            <a:ext cx="5934508" cy="1639886"/>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7380721" y="609601"/>
            <a:ext cx="3666690" cy="5181599"/>
          </a:xfrm>
          <a:prstGeom prst="round2DiagRect">
            <a:avLst>
              <a:gd name="adj1" fmla="val 5608"/>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141410" y="2249486"/>
            <a:ext cx="5934511" cy="354171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6BB48077-54F7-4B2C-899D-729E42229826}" type="datetimeFigureOut">
              <a:rPr lang="en-US" smtClean="0"/>
              <a:t>1/20/2025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5598D16-DF7D-46BD-AF36-1AE11D1ADB39}" type="slidenum">
              <a:rPr lang="en-US" smtClean="0"/>
              <a:t>‹#›</a:t>
            </a:fld>
            <a:endParaRPr lang="en-US"/>
          </a:p>
        </p:txBody>
      </p:sp>
    </p:spTree>
    <p:extLst>
      <p:ext uri="{BB962C8B-B14F-4D97-AF65-F5344CB8AC3E}">
        <p14:creationId xmlns:p14="http://schemas.microsoft.com/office/powerpoint/2010/main" val="19350826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7" name="Picture 2" descr="\\DROBO-FS\QuickDrops\JB\PPTX NG\Droplets\LightingOverlay.png"/>
          <p:cNvPicPr>
            <a:picLocks noChangeAspect="1" noChangeArrowheads="1"/>
          </p:cNvPicPr>
          <p:nvPr/>
        </p:nvPicPr>
        <p:blipFill>
          <a:blip r:embed="rId19">
            <a:alphaModFix amt="30000"/>
            <a:duotone>
              <a:prstClr val="black"/>
              <a:schemeClr val="tx2">
                <a:tint val="45000"/>
                <a:satMod val="400000"/>
              </a:schemeClr>
            </a:duotone>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a14="http://schemas.microsoft.com/office/drawing/2010/main">
                <a:solidFill>
                  <a:srgbClr val="FFFFFF"/>
                </a:solidFill>
              </a14:hiddenFill>
            </a:ext>
          </a:extLst>
        </p:spPr>
      </p:pic>
      <p:grpSp>
        <p:nvGrpSpPr>
          <p:cNvPr id="8" name="Group 7"/>
          <p:cNvGrpSpPr/>
          <p:nvPr/>
        </p:nvGrpSpPr>
        <p:grpSpPr>
          <a:xfrm>
            <a:off x="-14288" y="0"/>
            <a:ext cx="12053888" cy="6858001"/>
            <a:chOff x="-14288" y="0"/>
            <a:chExt cx="12053888" cy="6858001"/>
          </a:xfrm>
          <a:gradFill flip="none" rotWithShape="1">
            <a:gsLst>
              <a:gs pos="0">
                <a:schemeClr val="tx2"/>
              </a:gs>
              <a:gs pos="100000">
                <a:schemeClr val="tx2">
                  <a:lumMod val="50000"/>
                </a:schemeClr>
              </a:gs>
            </a:gsLst>
            <a:lin ang="5400000" scaled="0"/>
            <a:tileRect/>
          </a:gradFill>
        </p:grpSpPr>
        <p:grpSp>
          <p:nvGrpSpPr>
            <p:cNvPr id="9" name="Group 8"/>
            <p:cNvGrpSpPr/>
            <p:nvPr/>
          </p:nvGrpSpPr>
          <p:grpSpPr>
            <a:xfrm>
              <a:off x="-14288" y="0"/>
              <a:ext cx="1220788" cy="6858001"/>
              <a:chOff x="-14288" y="0"/>
              <a:chExt cx="1220788" cy="6858001"/>
            </a:xfrm>
            <a:grpFill/>
          </p:grpSpPr>
          <p:sp>
            <p:nvSpPr>
              <p:cNvPr id="21" name="Rectangle 5"/>
              <p:cNvSpPr>
                <a:spLocks noChangeArrowheads="1"/>
              </p:cNvSpPr>
              <p:nvPr/>
            </p:nvSpPr>
            <p:spPr bwMode="auto">
              <a:xfrm>
                <a:off x="114300" y="4763"/>
                <a:ext cx="23813" cy="2181225"/>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sp>
          <p:sp>
            <p:nvSpPr>
              <p:cNvPr id="22" name="Freeform 6"/>
              <p:cNvSpPr>
                <a:spLocks noEditPoints="1"/>
              </p:cNvSpPr>
              <p:nvPr/>
            </p:nvSpPr>
            <p:spPr bwMode="auto">
              <a:xfrm>
                <a:off x="33337"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23" name="Freeform 7"/>
              <p:cNvSpPr>
                <a:spLocks noEditPoints="1"/>
              </p:cNvSpPr>
              <p:nvPr/>
            </p:nvSpPr>
            <p:spPr bwMode="auto">
              <a:xfrm>
                <a:off x="28575"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24" name="Freeform 8"/>
              <p:cNvSpPr/>
              <p:nvPr/>
            </p:nvSpPr>
            <p:spPr bwMode="auto">
              <a:xfrm>
                <a:off x="200025" y="4763"/>
                <a:ext cx="369888" cy="1811338"/>
              </a:xfrm>
              <a:custGeom>
                <a:avLst/>
                <a:gdLst/>
                <a:ahLst/>
                <a:cxnLst/>
                <a:rect l="0" t="0" r="r" b="b"/>
                <a:pathLst>
                  <a:path w="233" h="1141">
                    <a:moveTo>
                      <a:pt x="218" y="1141"/>
                    </a:moveTo>
                    <a:lnTo>
                      <a:pt x="0" y="626"/>
                    </a:lnTo>
                    <a:lnTo>
                      <a:pt x="0" y="0"/>
                    </a:lnTo>
                    <a:lnTo>
                      <a:pt x="15" y="0"/>
                    </a:lnTo>
                    <a:lnTo>
                      <a:pt x="15" y="623"/>
                    </a:lnTo>
                    <a:lnTo>
                      <a:pt x="233" y="1135"/>
                    </a:lnTo>
                    <a:lnTo>
                      <a:pt x="218" y="1141"/>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25" name="Freeform 9"/>
              <p:cNvSpPr>
                <a:spLocks noEditPoints="1"/>
              </p:cNvSpPr>
              <p:nvPr/>
            </p:nvSpPr>
            <p:spPr bwMode="auto">
              <a:xfrm>
                <a:off x="503237" y="1801813"/>
                <a:ext cx="190500" cy="188913"/>
              </a:xfrm>
              <a:custGeom>
                <a:avLst/>
                <a:gdLst/>
                <a:ahLst/>
                <a:cxnLst/>
                <a:rect l="0" t="0" r="r" b="b"/>
                <a:pathLst>
                  <a:path w="40" h="40">
                    <a:moveTo>
                      <a:pt x="20" y="40"/>
                    </a:moveTo>
                    <a:cubicBezTo>
                      <a:pt x="9" y="40"/>
                      <a:pt x="0" y="31"/>
                      <a:pt x="0" y="20"/>
                    </a:cubicBezTo>
                    <a:cubicBezTo>
                      <a:pt x="0" y="9"/>
                      <a:pt x="9" y="0"/>
                      <a:pt x="20" y="0"/>
                    </a:cubicBezTo>
                    <a:cubicBezTo>
                      <a:pt x="33" y="0"/>
                      <a:pt x="40" y="6"/>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9"/>
                      <a:pt x="31" y="4"/>
                      <a:pt x="20"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26" name="Freeform 10"/>
              <p:cNvSpPr/>
              <p:nvPr/>
            </p:nvSpPr>
            <p:spPr bwMode="auto">
              <a:xfrm>
                <a:off x="285750" y="4763"/>
                <a:ext cx="369888" cy="1430338"/>
              </a:xfrm>
              <a:custGeom>
                <a:avLst/>
                <a:gdLst/>
                <a:ahLst/>
                <a:cxnLst/>
                <a:rect l="0" t="0" r="r" b="b"/>
                <a:pathLst>
                  <a:path w="233" h="901">
                    <a:moveTo>
                      <a:pt x="221" y="901"/>
                    </a:moveTo>
                    <a:lnTo>
                      <a:pt x="0" y="383"/>
                    </a:lnTo>
                    <a:lnTo>
                      <a:pt x="0" y="0"/>
                    </a:lnTo>
                    <a:lnTo>
                      <a:pt x="18" y="0"/>
                    </a:lnTo>
                    <a:lnTo>
                      <a:pt x="18" y="380"/>
                    </a:lnTo>
                    <a:lnTo>
                      <a:pt x="233" y="895"/>
                    </a:lnTo>
                    <a:lnTo>
                      <a:pt x="221" y="901"/>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27" name="Freeform 11"/>
              <p:cNvSpPr/>
              <p:nvPr/>
            </p:nvSpPr>
            <p:spPr bwMode="auto">
              <a:xfrm>
                <a:off x="546100"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28" name="Freeform 12"/>
              <p:cNvSpPr>
                <a:spLocks noEditPoints="1"/>
              </p:cNvSpPr>
              <p:nvPr/>
            </p:nvSpPr>
            <p:spPr bwMode="auto">
              <a:xfrm>
                <a:off x="588962" y="1420813"/>
                <a:ext cx="190500" cy="190500"/>
              </a:xfrm>
              <a:custGeom>
                <a:avLst/>
                <a:gdLst/>
                <a:ahLst/>
                <a:cxnLst/>
                <a:rect l="0" t="0" r="r" b="b"/>
                <a:pathLst>
                  <a:path w="40" h="40">
                    <a:moveTo>
                      <a:pt x="20" y="40"/>
                    </a:moveTo>
                    <a:cubicBezTo>
                      <a:pt x="9" y="40"/>
                      <a:pt x="0" y="31"/>
                      <a:pt x="0" y="20"/>
                    </a:cubicBezTo>
                    <a:cubicBezTo>
                      <a:pt x="0" y="9"/>
                      <a:pt x="9" y="0"/>
                      <a:pt x="20" y="0"/>
                    </a:cubicBezTo>
                    <a:cubicBezTo>
                      <a:pt x="33" y="0"/>
                      <a:pt x="40" y="7"/>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9"/>
                      <a:pt x="31" y="4"/>
                      <a:pt x="20"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29" name="Freeform 13"/>
              <p:cNvSpPr>
                <a:spLocks noEditPoints="1"/>
              </p:cNvSpPr>
              <p:nvPr/>
            </p:nvSpPr>
            <p:spPr bwMode="auto">
              <a:xfrm>
                <a:off x="588962"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30" name="Freeform 14"/>
              <p:cNvSpPr/>
              <p:nvPr/>
            </p:nvSpPr>
            <p:spPr bwMode="auto">
              <a:xfrm>
                <a:off x="641350" y="0"/>
                <a:ext cx="422275" cy="527050"/>
              </a:xfrm>
              <a:custGeom>
                <a:avLst/>
                <a:gdLst/>
                <a:ahLst/>
                <a:cxnLst/>
                <a:rect l="0" t="0" r="r" b="b"/>
                <a:pathLst>
                  <a:path w="266" h="332">
                    <a:moveTo>
                      <a:pt x="257" y="332"/>
                    </a:moveTo>
                    <a:lnTo>
                      <a:pt x="48" y="123"/>
                    </a:lnTo>
                    <a:lnTo>
                      <a:pt x="0" y="6"/>
                    </a:lnTo>
                    <a:lnTo>
                      <a:pt x="15" y="0"/>
                    </a:lnTo>
                    <a:lnTo>
                      <a:pt x="63" y="114"/>
                    </a:lnTo>
                    <a:lnTo>
                      <a:pt x="266" y="320"/>
                    </a:lnTo>
                    <a:lnTo>
                      <a:pt x="257" y="33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31" name="Freeform 15"/>
              <p:cNvSpPr>
                <a:spLocks noEditPoints="1"/>
              </p:cNvSpPr>
              <p:nvPr/>
            </p:nvSpPr>
            <p:spPr bwMode="auto">
              <a:xfrm>
                <a:off x="1020762"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32" name="Line 16"/>
              <p:cNvSpPr>
                <a:spLocks noChangeShapeType="1"/>
              </p:cNvSpPr>
              <p:nvPr/>
            </p:nvSpPr>
            <p:spPr bwMode="auto">
              <a:xfrm>
                <a:off x="-4763" y="9525"/>
                <a:ext cx="0" cy="0"/>
              </a:xfrm>
              <a:prstGeom prst="line">
                <a:avLst/>
              </a:prstGeom>
              <a:grpFill/>
              <a:ln w="15" cap="flat">
                <a:solidFill>
                  <a:srgbClr val="FFFFFF"/>
                </a:solidFill>
                <a:prstDash val="solid"/>
                <a:miter lim="800000"/>
                <a:headEnd/>
                <a:tailEnd/>
              </a:ln>
            </p:spPr>
          </p:sp>
          <p:sp>
            <p:nvSpPr>
              <p:cNvPr id="33" name="Freeform 17"/>
              <p:cNvSpPr/>
              <p:nvPr/>
            </p:nvSpPr>
            <p:spPr bwMode="auto">
              <a:xfrm>
                <a:off x="9525" y="1801813"/>
                <a:ext cx="123825" cy="127000"/>
              </a:xfrm>
              <a:custGeom>
                <a:avLst/>
                <a:gdLst/>
                <a:ahLst/>
                <a:cxnLst/>
                <a:rect l="0" t="0" r="r" b="b"/>
                <a:pathLst>
                  <a:path w="78" h="80">
                    <a:moveTo>
                      <a:pt x="6" y="80"/>
                    </a:moveTo>
                    <a:lnTo>
                      <a:pt x="0" y="71"/>
                    </a:lnTo>
                    <a:lnTo>
                      <a:pt x="69" y="0"/>
                    </a:lnTo>
                    <a:lnTo>
                      <a:pt x="78" y="9"/>
                    </a:lnTo>
                    <a:lnTo>
                      <a:pt x="6" y="8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34" name="Freeform 18"/>
              <p:cNvSpPr/>
              <p:nvPr/>
            </p:nvSpPr>
            <p:spPr bwMode="auto">
              <a:xfrm>
                <a:off x="-9525" y="3549650"/>
                <a:ext cx="147638" cy="481013"/>
              </a:xfrm>
              <a:custGeom>
                <a:avLst/>
                <a:gdLst/>
                <a:ahLst/>
                <a:cxnLst/>
                <a:rect l="0" t="0" r="r" b="b"/>
                <a:pathLst>
                  <a:path w="93" h="303">
                    <a:moveTo>
                      <a:pt x="93" y="303"/>
                    </a:moveTo>
                    <a:lnTo>
                      <a:pt x="78" y="303"/>
                    </a:lnTo>
                    <a:lnTo>
                      <a:pt x="78" y="78"/>
                    </a:lnTo>
                    <a:lnTo>
                      <a:pt x="0" y="12"/>
                    </a:lnTo>
                    <a:lnTo>
                      <a:pt x="12" y="0"/>
                    </a:lnTo>
                    <a:lnTo>
                      <a:pt x="93" y="69"/>
                    </a:lnTo>
                    <a:lnTo>
                      <a:pt x="93" y="30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35" name="Freeform 19"/>
              <p:cNvSpPr/>
              <p:nvPr/>
            </p:nvSpPr>
            <p:spPr bwMode="auto">
              <a:xfrm>
                <a:off x="128587"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36" name="Freeform 20"/>
              <p:cNvSpPr>
                <a:spLocks noEditPoints="1"/>
              </p:cNvSpPr>
              <p:nvPr/>
            </p:nvSpPr>
            <p:spPr bwMode="auto">
              <a:xfrm>
                <a:off x="204787" y="1849438"/>
                <a:ext cx="114300" cy="107950"/>
              </a:xfrm>
              <a:custGeom>
                <a:avLst/>
                <a:gdLst/>
                <a:ahLst/>
                <a:cxnLst/>
                <a:rect l="0" t="0" r="r" b="b"/>
                <a:pathLst>
                  <a:path w="24" h="23">
                    <a:moveTo>
                      <a:pt x="12" y="23"/>
                    </a:moveTo>
                    <a:cubicBezTo>
                      <a:pt x="6" y="23"/>
                      <a:pt x="0" y="18"/>
                      <a:pt x="0" y="12"/>
                    </a:cubicBezTo>
                    <a:cubicBezTo>
                      <a:pt x="0" y="5"/>
                      <a:pt x="6" y="0"/>
                      <a:pt x="12" y="0"/>
                    </a:cubicBezTo>
                    <a:cubicBezTo>
                      <a:pt x="18" y="0"/>
                      <a:pt x="24" y="5"/>
                      <a:pt x="24" y="12"/>
                    </a:cubicBezTo>
                    <a:cubicBezTo>
                      <a:pt x="24" y="18"/>
                      <a:pt x="18" y="23"/>
                      <a:pt x="12" y="23"/>
                    </a:cubicBezTo>
                    <a:close/>
                    <a:moveTo>
                      <a:pt x="12" y="4"/>
                    </a:moveTo>
                    <a:cubicBezTo>
                      <a:pt x="8" y="4"/>
                      <a:pt x="4" y="8"/>
                      <a:pt x="4" y="12"/>
                    </a:cubicBezTo>
                    <a:cubicBezTo>
                      <a:pt x="4" y="16"/>
                      <a:pt x="8" y="19"/>
                      <a:pt x="12" y="19"/>
                    </a:cubicBezTo>
                    <a:cubicBezTo>
                      <a:pt x="16" y="19"/>
                      <a:pt x="20" y="16"/>
                      <a:pt x="20" y="12"/>
                    </a:cubicBezTo>
                    <a:cubicBezTo>
                      <a:pt x="20" y="8"/>
                      <a:pt x="16" y="4"/>
                      <a:pt x="12"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37" name="Rectangle 21"/>
              <p:cNvSpPr>
                <a:spLocks noChangeArrowheads="1"/>
              </p:cNvSpPr>
              <p:nvPr/>
            </p:nvSpPr>
            <p:spPr bwMode="auto">
              <a:xfrm>
                <a:off x="133350" y="4662488"/>
                <a:ext cx="23813" cy="2181225"/>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sp>
          <p:sp>
            <p:nvSpPr>
              <p:cNvPr id="38" name="Freeform 22"/>
              <p:cNvSpPr/>
              <p:nvPr/>
            </p:nvSpPr>
            <p:spPr bwMode="auto">
              <a:xfrm>
                <a:off x="223837" y="5041900"/>
                <a:ext cx="369888" cy="1801813"/>
              </a:xfrm>
              <a:custGeom>
                <a:avLst/>
                <a:gdLst/>
                <a:ahLst/>
                <a:cxnLst/>
                <a:rect l="0" t="0" r="r" b="b"/>
                <a:pathLst>
                  <a:path w="233" h="1135">
                    <a:moveTo>
                      <a:pt x="15" y="1135"/>
                    </a:moveTo>
                    <a:lnTo>
                      <a:pt x="0" y="1135"/>
                    </a:lnTo>
                    <a:lnTo>
                      <a:pt x="0" y="515"/>
                    </a:lnTo>
                    <a:lnTo>
                      <a:pt x="0" y="512"/>
                    </a:lnTo>
                    <a:lnTo>
                      <a:pt x="218" y="0"/>
                    </a:lnTo>
                    <a:lnTo>
                      <a:pt x="233" y="6"/>
                    </a:lnTo>
                    <a:lnTo>
                      <a:pt x="15" y="518"/>
                    </a:lnTo>
                    <a:lnTo>
                      <a:pt x="15" y="1135"/>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39" name="Freeform 23"/>
              <p:cNvSpPr>
                <a:spLocks noEditPoints="1"/>
              </p:cNvSpPr>
              <p:nvPr/>
            </p:nvSpPr>
            <p:spPr bwMode="auto">
              <a:xfrm>
                <a:off x="52387"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40" name="Freeform 24"/>
              <p:cNvSpPr/>
              <p:nvPr/>
            </p:nvSpPr>
            <p:spPr bwMode="auto">
              <a:xfrm>
                <a:off x="-14288" y="5627688"/>
                <a:ext cx="85725" cy="1216025"/>
              </a:xfrm>
              <a:custGeom>
                <a:avLst/>
                <a:gdLst/>
                <a:ahLst/>
                <a:cxnLst/>
                <a:rect l="0" t="0" r="r" b="b"/>
                <a:pathLst>
                  <a:path w="54" h="766">
                    <a:moveTo>
                      <a:pt x="54" y="766"/>
                    </a:moveTo>
                    <a:lnTo>
                      <a:pt x="36" y="766"/>
                    </a:lnTo>
                    <a:lnTo>
                      <a:pt x="36" y="149"/>
                    </a:lnTo>
                    <a:lnTo>
                      <a:pt x="0" y="3"/>
                    </a:lnTo>
                    <a:lnTo>
                      <a:pt x="18" y="0"/>
                    </a:lnTo>
                    <a:lnTo>
                      <a:pt x="54" y="146"/>
                    </a:lnTo>
                    <a:lnTo>
                      <a:pt x="54" y="766"/>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41" name="Freeform 25"/>
              <p:cNvSpPr>
                <a:spLocks noEditPoints="1"/>
              </p:cNvSpPr>
              <p:nvPr/>
            </p:nvSpPr>
            <p:spPr bwMode="auto">
              <a:xfrm>
                <a:off x="527050"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42" name="Freeform 26"/>
              <p:cNvSpPr/>
              <p:nvPr/>
            </p:nvSpPr>
            <p:spPr bwMode="auto">
              <a:xfrm>
                <a:off x="309562" y="5422900"/>
                <a:ext cx="374650" cy="1425575"/>
              </a:xfrm>
              <a:custGeom>
                <a:avLst/>
                <a:gdLst/>
                <a:ahLst/>
                <a:cxnLst/>
                <a:rect l="0" t="0" r="r" b="b"/>
                <a:pathLst>
                  <a:path w="236" h="898">
                    <a:moveTo>
                      <a:pt x="18" y="898"/>
                    </a:moveTo>
                    <a:lnTo>
                      <a:pt x="0" y="898"/>
                    </a:lnTo>
                    <a:lnTo>
                      <a:pt x="0" y="515"/>
                    </a:lnTo>
                    <a:lnTo>
                      <a:pt x="3" y="512"/>
                    </a:lnTo>
                    <a:lnTo>
                      <a:pt x="221" y="0"/>
                    </a:lnTo>
                    <a:lnTo>
                      <a:pt x="236" y="6"/>
                    </a:lnTo>
                    <a:lnTo>
                      <a:pt x="18" y="518"/>
                    </a:lnTo>
                    <a:lnTo>
                      <a:pt x="18" y="89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43" name="Freeform 27"/>
              <p:cNvSpPr/>
              <p:nvPr/>
            </p:nvSpPr>
            <p:spPr bwMode="auto">
              <a:xfrm>
                <a:off x="569912"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44" name="Freeform 28"/>
              <p:cNvSpPr>
                <a:spLocks noEditPoints="1"/>
              </p:cNvSpPr>
              <p:nvPr/>
            </p:nvSpPr>
            <p:spPr bwMode="auto">
              <a:xfrm>
                <a:off x="612775"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45" name="Freeform 29"/>
              <p:cNvSpPr>
                <a:spLocks noEditPoints="1"/>
              </p:cNvSpPr>
              <p:nvPr/>
            </p:nvSpPr>
            <p:spPr bwMode="auto">
              <a:xfrm>
                <a:off x="612775"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46" name="Freeform 30"/>
              <p:cNvSpPr/>
              <p:nvPr/>
            </p:nvSpPr>
            <p:spPr bwMode="auto">
              <a:xfrm>
                <a:off x="669925" y="6330950"/>
                <a:ext cx="417513" cy="517525"/>
              </a:xfrm>
              <a:custGeom>
                <a:avLst/>
                <a:gdLst/>
                <a:ahLst/>
                <a:cxnLst/>
                <a:rect l="0" t="0" r="r" b="b"/>
                <a:pathLst>
                  <a:path w="263" h="326">
                    <a:moveTo>
                      <a:pt x="15" y="326"/>
                    </a:moveTo>
                    <a:lnTo>
                      <a:pt x="0" y="320"/>
                    </a:lnTo>
                    <a:lnTo>
                      <a:pt x="45" y="206"/>
                    </a:lnTo>
                    <a:lnTo>
                      <a:pt x="48" y="206"/>
                    </a:lnTo>
                    <a:lnTo>
                      <a:pt x="254" y="0"/>
                    </a:lnTo>
                    <a:lnTo>
                      <a:pt x="263" y="12"/>
                    </a:lnTo>
                    <a:lnTo>
                      <a:pt x="60" y="215"/>
                    </a:lnTo>
                    <a:lnTo>
                      <a:pt x="15" y="326"/>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47" name="Freeform 31"/>
              <p:cNvSpPr>
                <a:spLocks noEditPoints="1"/>
              </p:cNvSpPr>
              <p:nvPr/>
            </p:nvSpPr>
            <p:spPr bwMode="auto">
              <a:xfrm>
                <a:off x="1049337"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grpSp>
        <p:grpSp>
          <p:nvGrpSpPr>
            <p:cNvPr id="10" name="Group 9"/>
            <p:cNvGrpSpPr/>
            <p:nvPr/>
          </p:nvGrpSpPr>
          <p:grpSpPr>
            <a:xfrm>
              <a:off x="11364912" y="0"/>
              <a:ext cx="674688" cy="6848476"/>
              <a:chOff x="11364912" y="0"/>
              <a:chExt cx="674688" cy="6848476"/>
            </a:xfrm>
            <a:grpFill/>
          </p:grpSpPr>
          <p:sp>
            <p:nvSpPr>
              <p:cNvPr id="11" name="Freeform 32"/>
              <p:cNvSpPr/>
              <p:nvPr/>
            </p:nvSpPr>
            <p:spPr bwMode="auto">
              <a:xfrm>
                <a:off x="11483975" y="0"/>
                <a:ext cx="417513" cy="512763"/>
              </a:xfrm>
              <a:custGeom>
                <a:avLst/>
                <a:gdLst/>
                <a:ahLst/>
                <a:cxnLst/>
                <a:rect l="0" t="0" r="r" b="b"/>
                <a:pathLst>
                  <a:path w="263" h="323">
                    <a:moveTo>
                      <a:pt x="12" y="323"/>
                    </a:moveTo>
                    <a:lnTo>
                      <a:pt x="0" y="314"/>
                    </a:lnTo>
                    <a:lnTo>
                      <a:pt x="203" y="108"/>
                    </a:lnTo>
                    <a:lnTo>
                      <a:pt x="248" y="0"/>
                    </a:lnTo>
                    <a:lnTo>
                      <a:pt x="263" y="6"/>
                    </a:lnTo>
                    <a:lnTo>
                      <a:pt x="218" y="117"/>
                    </a:lnTo>
                    <a:lnTo>
                      <a:pt x="218" y="117"/>
                    </a:lnTo>
                    <a:lnTo>
                      <a:pt x="12" y="32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12" name="Freeform 33"/>
              <p:cNvSpPr>
                <a:spLocks noEditPoints="1"/>
              </p:cNvSpPr>
              <p:nvPr/>
            </p:nvSpPr>
            <p:spPr bwMode="auto">
              <a:xfrm>
                <a:off x="11364912" y="474663"/>
                <a:ext cx="157163" cy="152400"/>
              </a:xfrm>
              <a:custGeom>
                <a:avLst/>
                <a:gdLst/>
                <a:ahLst/>
                <a:cxnLst/>
                <a:rect l="0" t="0" r="r" b="b"/>
                <a:pathLst>
                  <a:path w="33" h="32">
                    <a:moveTo>
                      <a:pt x="17" y="32"/>
                    </a:moveTo>
                    <a:cubicBezTo>
                      <a:pt x="13" y="32"/>
                      <a:pt x="9" y="30"/>
                      <a:pt x="6" y="27"/>
                    </a:cubicBezTo>
                    <a:cubicBezTo>
                      <a:pt x="0" y="21"/>
                      <a:pt x="0" y="11"/>
                      <a:pt x="6" y="5"/>
                    </a:cubicBezTo>
                    <a:cubicBezTo>
                      <a:pt x="9" y="2"/>
                      <a:pt x="13" y="0"/>
                      <a:pt x="17" y="0"/>
                    </a:cubicBezTo>
                    <a:cubicBezTo>
                      <a:pt x="21" y="0"/>
                      <a:pt x="25" y="2"/>
                      <a:pt x="28" y="5"/>
                    </a:cubicBezTo>
                    <a:cubicBezTo>
                      <a:pt x="31" y="8"/>
                      <a:pt x="33" y="12"/>
                      <a:pt x="33" y="16"/>
                    </a:cubicBezTo>
                    <a:cubicBezTo>
                      <a:pt x="33" y="20"/>
                      <a:pt x="31" y="24"/>
                      <a:pt x="28" y="27"/>
                    </a:cubicBezTo>
                    <a:cubicBezTo>
                      <a:pt x="25" y="30"/>
                      <a:pt x="21" y="32"/>
                      <a:pt x="17" y="32"/>
                    </a:cubicBezTo>
                    <a:close/>
                    <a:moveTo>
                      <a:pt x="17" y="4"/>
                    </a:moveTo>
                    <a:cubicBezTo>
                      <a:pt x="14" y="4"/>
                      <a:pt x="11" y="6"/>
                      <a:pt x="9" y="8"/>
                    </a:cubicBezTo>
                    <a:cubicBezTo>
                      <a:pt x="4" y="12"/>
                      <a:pt x="4" y="20"/>
                      <a:pt x="9" y="24"/>
                    </a:cubicBezTo>
                    <a:cubicBezTo>
                      <a:pt x="11" y="27"/>
                      <a:pt x="14" y="28"/>
                      <a:pt x="17" y="28"/>
                    </a:cubicBezTo>
                    <a:cubicBezTo>
                      <a:pt x="20" y="28"/>
                      <a:pt x="23" y="27"/>
                      <a:pt x="26" y="24"/>
                    </a:cubicBezTo>
                    <a:cubicBezTo>
                      <a:pt x="30" y="20"/>
                      <a:pt x="30" y="12"/>
                      <a:pt x="26" y="8"/>
                    </a:cubicBezTo>
                    <a:cubicBezTo>
                      <a:pt x="23" y="6"/>
                      <a:pt x="20" y="4"/>
                      <a:pt x="17"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13" name="Freeform 34"/>
              <p:cNvSpPr>
                <a:spLocks noEditPoints="1"/>
              </p:cNvSpPr>
              <p:nvPr/>
            </p:nvSpPr>
            <p:spPr bwMode="auto">
              <a:xfrm>
                <a:off x="11631612" y="1539875"/>
                <a:ext cx="188913"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14" name="Freeform 35"/>
              <p:cNvSpPr/>
              <p:nvPr/>
            </p:nvSpPr>
            <p:spPr bwMode="auto">
              <a:xfrm>
                <a:off x="11531600" y="5694363"/>
                <a:ext cx="298450" cy="1154113"/>
              </a:xfrm>
              <a:custGeom>
                <a:avLst/>
                <a:gdLst/>
                <a:ahLst/>
                <a:cxnLst/>
                <a:rect l="0" t="0" r="r" b="b"/>
                <a:pathLst>
                  <a:path w="188" h="727">
                    <a:moveTo>
                      <a:pt x="15" y="727"/>
                    </a:moveTo>
                    <a:lnTo>
                      <a:pt x="0" y="727"/>
                    </a:lnTo>
                    <a:lnTo>
                      <a:pt x="0" y="407"/>
                    </a:lnTo>
                    <a:lnTo>
                      <a:pt x="0" y="407"/>
                    </a:lnTo>
                    <a:lnTo>
                      <a:pt x="176" y="0"/>
                    </a:lnTo>
                    <a:lnTo>
                      <a:pt x="188" y="6"/>
                    </a:lnTo>
                    <a:lnTo>
                      <a:pt x="15" y="410"/>
                    </a:lnTo>
                    <a:lnTo>
                      <a:pt x="15" y="72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15" name="Freeform 36"/>
              <p:cNvSpPr>
                <a:spLocks noEditPoints="1"/>
              </p:cNvSpPr>
              <p:nvPr/>
            </p:nvSpPr>
            <p:spPr bwMode="auto">
              <a:xfrm>
                <a:off x="11772900" y="5551488"/>
                <a:ext cx="157163" cy="155575"/>
              </a:xfrm>
              <a:custGeom>
                <a:avLst/>
                <a:gdLst/>
                <a:ahLst/>
                <a:cxnLst/>
                <a:rect l="0" t="0" r="r" b="b"/>
                <a:pathLst>
                  <a:path w="33" h="33">
                    <a:moveTo>
                      <a:pt x="17" y="33"/>
                    </a:moveTo>
                    <a:cubicBezTo>
                      <a:pt x="8" y="33"/>
                      <a:pt x="0" y="25"/>
                      <a:pt x="0" y="16"/>
                    </a:cubicBezTo>
                    <a:cubicBezTo>
                      <a:pt x="0" y="7"/>
                      <a:pt x="8" y="0"/>
                      <a:pt x="17" y="0"/>
                    </a:cubicBezTo>
                    <a:cubicBezTo>
                      <a:pt x="26" y="0"/>
                      <a:pt x="33" y="7"/>
                      <a:pt x="33" y="16"/>
                    </a:cubicBezTo>
                    <a:cubicBezTo>
                      <a:pt x="33" y="25"/>
                      <a:pt x="26" y="33"/>
                      <a:pt x="17" y="33"/>
                    </a:cubicBezTo>
                    <a:close/>
                    <a:moveTo>
                      <a:pt x="17" y="4"/>
                    </a:moveTo>
                    <a:cubicBezTo>
                      <a:pt x="10" y="4"/>
                      <a:pt x="4" y="9"/>
                      <a:pt x="4" y="16"/>
                    </a:cubicBezTo>
                    <a:cubicBezTo>
                      <a:pt x="4" y="23"/>
                      <a:pt x="10" y="29"/>
                      <a:pt x="17" y="29"/>
                    </a:cubicBezTo>
                    <a:cubicBezTo>
                      <a:pt x="23" y="29"/>
                      <a:pt x="29" y="23"/>
                      <a:pt x="29" y="16"/>
                    </a:cubicBezTo>
                    <a:cubicBezTo>
                      <a:pt x="29" y="9"/>
                      <a:pt x="23" y="4"/>
                      <a:pt x="17"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16" name="Freeform 37"/>
              <p:cNvSpPr/>
              <p:nvPr/>
            </p:nvSpPr>
            <p:spPr bwMode="auto">
              <a:xfrm>
                <a:off x="11710987" y="4763"/>
                <a:ext cx="304800" cy="1544638"/>
              </a:xfrm>
              <a:custGeom>
                <a:avLst/>
                <a:gdLst/>
                <a:ahLst/>
                <a:cxnLst/>
                <a:rect l="0" t="0" r="r" b="b"/>
                <a:pathLst>
                  <a:path w="192" h="973">
                    <a:moveTo>
                      <a:pt x="15" y="973"/>
                    </a:moveTo>
                    <a:lnTo>
                      <a:pt x="0" y="973"/>
                    </a:lnTo>
                    <a:lnTo>
                      <a:pt x="0" y="790"/>
                    </a:lnTo>
                    <a:lnTo>
                      <a:pt x="174" y="614"/>
                    </a:lnTo>
                    <a:lnTo>
                      <a:pt x="174" y="0"/>
                    </a:lnTo>
                    <a:lnTo>
                      <a:pt x="192" y="0"/>
                    </a:lnTo>
                    <a:lnTo>
                      <a:pt x="192" y="620"/>
                    </a:lnTo>
                    <a:lnTo>
                      <a:pt x="15" y="796"/>
                    </a:lnTo>
                    <a:lnTo>
                      <a:pt x="15" y="97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17" name="Freeform 38"/>
              <p:cNvSpPr>
                <a:spLocks noEditPoints="1"/>
              </p:cNvSpPr>
              <p:nvPr/>
            </p:nvSpPr>
            <p:spPr bwMode="auto">
              <a:xfrm>
                <a:off x="11636375" y="4867275"/>
                <a:ext cx="188913"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18" name="Freeform 39"/>
              <p:cNvSpPr/>
              <p:nvPr/>
            </p:nvSpPr>
            <p:spPr bwMode="auto">
              <a:xfrm>
                <a:off x="11441112" y="5046663"/>
                <a:ext cx="307975" cy="1801813"/>
              </a:xfrm>
              <a:custGeom>
                <a:avLst/>
                <a:gdLst/>
                <a:ahLst/>
                <a:cxnLst/>
                <a:rect l="0" t="0" r="r" b="b"/>
                <a:pathLst>
                  <a:path w="194" h="1135">
                    <a:moveTo>
                      <a:pt x="18" y="1135"/>
                    </a:moveTo>
                    <a:lnTo>
                      <a:pt x="0" y="1135"/>
                    </a:lnTo>
                    <a:lnTo>
                      <a:pt x="0" y="354"/>
                    </a:lnTo>
                    <a:lnTo>
                      <a:pt x="176" y="177"/>
                    </a:lnTo>
                    <a:lnTo>
                      <a:pt x="176" y="0"/>
                    </a:lnTo>
                    <a:lnTo>
                      <a:pt x="194" y="0"/>
                    </a:lnTo>
                    <a:lnTo>
                      <a:pt x="194" y="183"/>
                    </a:lnTo>
                    <a:lnTo>
                      <a:pt x="18" y="360"/>
                    </a:lnTo>
                    <a:lnTo>
                      <a:pt x="18" y="1135"/>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19" name="Freeform 40"/>
              <p:cNvSpPr>
                <a:spLocks noEditPoints="1"/>
              </p:cNvSpPr>
              <p:nvPr/>
            </p:nvSpPr>
            <p:spPr bwMode="auto">
              <a:xfrm>
                <a:off x="11849100" y="64166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20" name="Rectangle 41"/>
              <p:cNvSpPr>
                <a:spLocks noChangeArrowheads="1"/>
              </p:cNvSpPr>
              <p:nvPr/>
            </p:nvSpPr>
            <p:spPr bwMode="auto">
              <a:xfrm>
                <a:off x="11939587" y="6596063"/>
                <a:ext cx="23813" cy="252413"/>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sp>
        </p:grpSp>
      </p:grpSp>
      <p:sp>
        <p:nvSpPr>
          <p:cNvPr id="2" name="Title Placeholder 1"/>
          <p:cNvSpPr>
            <a:spLocks noGrp="1"/>
          </p:cNvSpPr>
          <p:nvPr>
            <p:ph type="title"/>
          </p:nvPr>
        </p:nvSpPr>
        <p:spPr>
          <a:xfrm>
            <a:off x="1141413" y="618518"/>
            <a:ext cx="9905998" cy="1478570"/>
          </a:xfrm>
          <a:prstGeom prst="rect">
            <a:avLst/>
          </a:prstGeom>
        </p:spPr>
        <p:txBody>
          <a:bodyPr vert="horz" lIns="91440" tIns="45720" rIns="91440" bIns="45720" rtlCol="0" anchor="ctr">
            <a:normAutofit/>
          </a:bodyPr>
          <a:lstStyle/>
          <a:p>
            <a:endParaRPr lang="en-US" dirty="0"/>
          </a:p>
        </p:txBody>
      </p:sp>
      <p:sp>
        <p:nvSpPr>
          <p:cNvPr id="3" name="Text Placeholder 2"/>
          <p:cNvSpPr>
            <a:spLocks noGrp="1"/>
          </p:cNvSpPr>
          <p:nvPr>
            <p:ph type="body" idx="1"/>
          </p:nvPr>
        </p:nvSpPr>
        <p:spPr>
          <a:xfrm>
            <a:off x="1141412" y="2249487"/>
            <a:ext cx="9905999" cy="354171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456921" y="5883276"/>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6BB48077-54F7-4B2C-899D-729E42229826}" type="datetimeFigureOut">
              <a:rPr lang="en-US" smtClean="0"/>
              <a:t>1/20/2025</a:t>
            </a:fld>
            <a:endParaRPr lang="en-US"/>
          </a:p>
        </p:txBody>
      </p:sp>
      <p:sp>
        <p:nvSpPr>
          <p:cNvPr id="5" name="Footer Placeholder 4"/>
          <p:cNvSpPr>
            <a:spLocks noGrp="1"/>
          </p:cNvSpPr>
          <p:nvPr>
            <p:ph type="ftr" sz="quarter" idx="3"/>
          </p:nvPr>
        </p:nvSpPr>
        <p:spPr>
          <a:xfrm>
            <a:off x="1141411" y="5883275"/>
            <a:ext cx="6239309" cy="365125"/>
          </a:xfrm>
          <a:prstGeom prst="rect">
            <a:avLst/>
          </a:prstGeom>
        </p:spPr>
        <p:txBody>
          <a:bodyPr vert="horz" lIns="91440" tIns="45720" rIns="91440" bIns="45720" rtlCol="0" anchor="ctr"/>
          <a:lstStyle>
            <a:lvl1pPr algn="l">
              <a:defRPr sz="1050" cap="all" baseline="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10276321" y="5883274"/>
            <a:ext cx="771089"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C5598D16-DF7D-46BD-AF36-1AE11D1ADB39}" type="slidenum">
              <a:rPr lang="en-US" smtClean="0"/>
              <a:t>‹#›</a:t>
            </a:fld>
            <a:endParaRPr lang="en-US"/>
          </a:p>
        </p:txBody>
      </p:sp>
    </p:spTree>
    <p:extLst>
      <p:ext uri="{BB962C8B-B14F-4D97-AF65-F5344CB8AC3E}">
        <p14:creationId xmlns:p14="http://schemas.microsoft.com/office/powerpoint/2010/main" val="1377247555"/>
      </p:ext>
    </p:extLst>
  </p:cSld>
  <p:clrMap bg1="dk1" tx1="lt1" bg2="dk2" tx2="lt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 id="2147483690" r:id="rId12"/>
    <p:sldLayoutId id="2147483691" r:id="rId13"/>
    <p:sldLayoutId id="2147483692" r:id="rId14"/>
    <p:sldLayoutId id="2147483693" r:id="rId15"/>
    <p:sldLayoutId id="2147483694" r:id="rId16"/>
    <p:sldLayoutId id="2147483695" r:id="rId17"/>
  </p:sldLayoutIdLst>
  <p:txStyles>
    <p:titleStyle>
      <a:lvl1pPr algn="l" defTabSz="914400" rtl="0" eaLnBrk="1" latinLnBrk="0" hangingPunct="1">
        <a:lnSpc>
          <a:spcPct val="90000"/>
        </a:lnSpc>
        <a:spcBef>
          <a:spcPct val="0"/>
        </a:spcBef>
        <a:buNone/>
        <a:defRPr sz="3600" kern="1200" cap="all" baseline="0">
          <a:solidFill>
            <a:schemeClr val="tx1"/>
          </a:solidFill>
          <a:latin typeface="+mj-lt"/>
          <a:ea typeface="+mj-ea"/>
          <a:cs typeface="+mj-cs"/>
        </a:defRPr>
      </a:lvl1pPr>
    </p:titleStyle>
    <p:bodyStyle>
      <a:lvl1pPr marL="228600" indent="-228600" algn="l" defTabSz="914400" rtl="0" eaLnBrk="1" latinLnBrk="0" hangingPunct="1">
        <a:lnSpc>
          <a:spcPct val="120000"/>
        </a:lnSpc>
        <a:spcBef>
          <a:spcPts val="1000"/>
        </a:spcBef>
        <a:buSzPct val="125000"/>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120000"/>
        </a:lnSpc>
        <a:spcBef>
          <a:spcPts val="500"/>
        </a:spcBef>
        <a:buSzPct val="125000"/>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120000"/>
        </a:lnSpc>
        <a:spcBef>
          <a:spcPts val="500"/>
        </a:spcBef>
        <a:buSzPct val="125000"/>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7.xml"/><Relationship Id="rId4" Type="http://schemas.openxmlformats.org/officeDocument/2006/relationships/image" Target="../media/image7.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E7AB2D87-8964-4A18-D3C6-CB423CDF4BC2}"/>
              </a:ext>
            </a:extLst>
          </p:cNvPr>
          <p:cNvSpPr>
            <a:spLocks noGrp="1"/>
          </p:cNvSpPr>
          <p:nvPr>
            <p:ph type="ctrTitle"/>
          </p:nvPr>
        </p:nvSpPr>
        <p:spPr>
          <a:xfrm>
            <a:off x="2977662" y="2416052"/>
            <a:ext cx="5063638" cy="1001225"/>
          </a:xfrm>
        </p:spPr>
        <p:txBody>
          <a:bodyPr>
            <a:normAutofit fontScale="90000"/>
          </a:bodyPr>
          <a:lstStyle/>
          <a:p>
            <a:r>
              <a:rPr lang="en-US" b="1" dirty="0">
                <a:effectLst>
                  <a:outerShdw blurRad="38100" dist="38100" dir="2700000" algn="tl">
                    <a:srgbClr val="000000">
                      <a:alpha val="43137"/>
                    </a:srgbClr>
                  </a:outerShdw>
                </a:effectLst>
                <a:latin typeface="Bauhaus 93" panose="04030905020B02020C02" pitchFamily="82" charset="0"/>
              </a:rPr>
              <a:t>Shadow </a:t>
            </a:r>
            <a:r>
              <a:rPr lang="en-US" b="1" i="1" dirty="0">
                <a:solidFill>
                  <a:srgbClr val="00B0F0"/>
                </a:solidFill>
                <a:effectLst>
                  <a:outerShdw blurRad="38100" dist="38100" dir="2700000" algn="tl">
                    <a:srgbClr val="000000">
                      <a:alpha val="43137"/>
                    </a:srgbClr>
                  </a:outerShdw>
                </a:effectLst>
                <a:latin typeface="Bauhaus 93" panose="04030905020B02020C02" pitchFamily="82" charset="0"/>
              </a:rPr>
              <a:t>Tracker</a:t>
            </a:r>
          </a:p>
        </p:txBody>
      </p:sp>
      <p:sp>
        <p:nvSpPr>
          <p:cNvPr id="3" name="Subtitle 2">
            <a:extLst>
              <a:ext uri="{FF2B5EF4-FFF2-40B4-BE49-F238E27FC236}">
                <a16:creationId xmlns:a16="http://schemas.microsoft.com/office/drawing/2014/main" xmlns="" id="{70D6E2AA-03AD-FD89-93AB-F4C59AF85B49}"/>
              </a:ext>
            </a:extLst>
          </p:cNvPr>
          <p:cNvSpPr>
            <a:spLocks noGrp="1"/>
          </p:cNvSpPr>
          <p:nvPr>
            <p:ph type="subTitle" idx="1"/>
          </p:nvPr>
        </p:nvSpPr>
        <p:spPr>
          <a:xfrm>
            <a:off x="2977662" y="3440724"/>
            <a:ext cx="4805731" cy="629993"/>
          </a:xfrm>
        </p:spPr>
        <p:txBody>
          <a:bodyPr>
            <a:normAutofit fontScale="85000" lnSpcReduction="20000"/>
          </a:bodyPr>
          <a:lstStyle/>
          <a:p>
            <a:r>
              <a:rPr lang="en-US" dirty="0">
                <a:latin typeface="Agency FB"/>
              </a:rPr>
              <a:t>The best Tracker Agency for Android.</a:t>
            </a:r>
          </a:p>
        </p:txBody>
      </p:sp>
    </p:spTree>
    <p:extLst>
      <p:ext uri="{BB962C8B-B14F-4D97-AF65-F5344CB8AC3E}">
        <p14:creationId xmlns:p14="http://schemas.microsoft.com/office/powerpoint/2010/main" val="2677166371"/>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6000">
        <p15:prstTrans prst="curtains"/>
      </p:transition>
    </mc:Choice>
    <mc:Fallback>
      <p:transition spd="slow">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xmlns="" id="{9711E868-40BC-BBBA-C807-A69193CDAB7A}"/>
              </a:ext>
            </a:extLst>
          </p:cNvPr>
          <p:cNvSpPr txBox="1"/>
          <p:nvPr/>
        </p:nvSpPr>
        <p:spPr>
          <a:xfrm>
            <a:off x="996461" y="504091"/>
            <a:ext cx="11195539" cy="707886"/>
          </a:xfrm>
          <a:prstGeom prst="rect">
            <a:avLst/>
          </a:prstGeom>
          <a:noFill/>
        </p:spPr>
        <p:txBody>
          <a:bodyPr wrap="square" rtlCol="0">
            <a:spAutoFit/>
          </a:bodyPr>
          <a:lstStyle/>
          <a:p>
            <a:r>
              <a:rPr lang="en-US" sz="4000" dirty="0">
                <a:latin typeface="Bauhaus 93" panose="04030905020B02020C02" pitchFamily="82" charset="0"/>
              </a:rPr>
              <a:t>Our Team</a:t>
            </a:r>
          </a:p>
        </p:txBody>
      </p:sp>
      <p:sp>
        <p:nvSpPr>
          <p:cNvPr id="3" name="TextBox 2">
            <a:extLst>
              <a:ext uri="{FF2B5EF4-FFF2-40B4-BE49-F238E27FC236}">
                <a16:creationId xmlns:a16="http://schemas.microsoft.com/office/drawing/2014/main" xmlns="" id="{D133AC76-8015-A03C-F8A4-4E515882D331}"/>
              </a:ext>
            </a:extLst>
          </p:cNvPr>
          <p:cNvSpPr txBox="1"/>
          <p:nvPr/>
        </p:nvSpPr>
        <p:spPr>
          <a:xfrm>
            <a:off x="1113692" y="1723292"/>
            <a:ext cx="2696308" cy="1569660"/>
          </a:xfrm>
          <a:prstGeom prst="rect">
            <a:avLst/>
          </a:prstGeom>
          <a:noFill/>
        </p:spPr>
        <p:txBody>
          <a:bodyPr wrap="square" rtlCol="0">
            <a:spAutoFit/>
          </a:bodyPr>
          <a:lstStyle/>
          <a:p>
            <a:pPr algn="ctr"/>
            <a:r>
              <a:rPr lang="en-US" sz="2400" b="1" dirty="0"/>
              <a:t>Abdur Rehman Siddiqui</a:t>
            </a:r>
            <a:br>
              <a:rPr lang="en-US" sz="2400" b="1" dirty="0"/>
            </a:br>
            <a:r>
              <a:rPr lang="en-US" sz="2400" b="1" dirty="0"/>
              <a:t/>
            </a:r>
            <a:br>
              <a:rPr lang="en-US" sz="2400" b="1" dirty="0"/>
            </a:br>
            <a:r>
              <a:rPr lang="en-US" sz="2400" dirty="0"/>
              <a:t>Team leader. </a:t>
            </a:r>
            <a:endParaRPr lang="en-US" sz="2400" b="1" dirty="0"/>
          </a:p>
        </p:txBody>
      </p:sp>
      <p:sp>
        <p:nvSpPr>
          <p:cNvPr id="4" name="TextBox 3">
            <a:extLst>
              <a:ext uri="{FF2B5EF4-FFF2-40B4-BE49-F238E27FC236}">
                <a16:creationId xmlns:a16="http://schemas.microsoft.com/office/drawing/2014/main" xmlns="" id="{969F6A45-8967-2573-1336-2701DE9BB335}"/>
              </a:ext>
            </a:extLst>
          </p:cNvPr>
          <p:cNvSpPr txBox="1"/>
          <p:nvPr/>
        </p:nvSpPr>
        <p:spPr>
          <a:xfrm>
            <a:off x="4407877" y="1723292"/>
            <a:ext cx="2696308" cy="1569660"/>
          </a:xfrm>
          <a:prstGeom prst="rect">
            <a:avLst/>
          </a:prstGeom>
          <a:noFill/>
        </p:spPr>
        <p:txBody>
          <a:bodyPr wrap="square" rtlCol="0">
            <a:spAutoFit/>
          </a:bodyPr>
          <a:lstStyle/>
          <a:p>
            <a:pPr algn="ctr"/>
            <a:r>
              <a:rPr lang="en-US" sz="2400" b="1" dirty="0"/>
              <a:t>Rayyan Hamza Ghaffar</a:t>
            </a:r>
          </a:p>
          <a:p>
            <a:pPr algn="ctr"/>
            <a:endParaRPr lang="en-US" sz="2400" b="1" dirty="0"/>
          </a:p>
          <a:p>
            <a:pPr algn="ctr"/>
            <a:r>
              <a:rPr lang="en-US" sz="2400" dirty="0"/>
              <a:t>Hardware manager.</a:t>
            </a:r>
          </a:p>
        </p:txBody>
      </p:sp>
      <p:sp>
        <p:nvSpPr>
          <p:cNvPr id="5" name="TextBox 4">
            <a:extLst>
              <a:ext uri="{FF2B5EF4-FFF2-40B4-BE49-F238E27FC236}">
                <a16:creationId xmlns:a16="http://schemas.microsoft.com/office/drawing/2014/main" xmlns="" id="{E2C485DB-8422-8B68-0713-09BCEEFAED85}"/>
              </a:ext>
            </a:extLst>
          </p:cNvPr>
          <p:cNvSpPr txBox="1"/>
          <p:nvPr/>
        </p:nvSpPr>
        <p:spPr>
          <a:xfrm>
            <a:off x="7537938" y="1723292"/>
            <a:ext cx="2848708" cy="1200329"/>
          </a:xfrm>
          <a:prstGeom prst="rect">
            <a:avLst/>
          </a:prstGeom>
          <a:noFill/>
        </p:spPr>
        <p:txBody>
          <a:bodyPr wrap="square" rtlCol="0">
            <a:spAutoFit/>
          </a:bodyPr>
          <a:lstStyle/>
          <a:p>
            <a:pPr algn="ctr"/>
            <a:r>
              <a:rPr lang="en-US" sz="2400" b="1" dirty="0"/>
              <a:t>Ayaan Hassan Khan</a:t>
            </a:r>
          </a:p>
          <a:p>
            <a:pPr algn="ctr"/>
            <a:endParaRPr lang="en-US" sz="2400" b="1" dirty="0"/>
          </a:p>
          <a:p>
            <a:pPr algn="ctr"/>
            <a:r>
              <a:rPr lang="en-US" sz="2400" dirty="0"/>
              <a:t>Software manager.</a:t>
            </a:r>
          </a:p>
        </p:txBody>
      </p:sp>
      <p:sp>
        <p:nvSpPr>
          <p:cNvPr id="8" name="TextBox 7">
            <a:extLst>
              <a:ext uri="{FF2B5EF4-FFF2-40B4-BE49-F238E27FC236}">
                <a16:creationId xmlns:a16="http://schemas.microsoft.com/office/drawing/2014/main" xmlns="" id="{702B0306-AB8A-4EE2-3DE5-5B910CF535B1}"/>
              </a:ext>
            </a:extLst>
          </p:cNvPr>
          <p:cNvSpPr txBox="1"/>
          <p:nvPr/>
        </p:nvSpPr>
        <p:spPr>
          <a:xfrm>
            <a:off x="4507029" y="4125331"/>
            <a:ext cx="2696308" cy="1200329"/>
          </a:xfrm>
          <a:prstGeom prst="rect">
            <a:avLst/>
          </a:prstGeom>
          <a:noFill/>
        </p:spPr>
        <p:txBody>
          <a:bodyPr wrap="square" rtlCol="0">
            <a:spAutoFit/>
          </a:bodyPr>
          <a:lstStyle/>
          <a:p>
            <a:pPr algn="ctr"/>
            <a:r>
              <a:rPr lang="en-US" sz="2400" b="1" dirty="0"/>
              <a:t>Saim Ahmed </a:t>
            </a:r>
          </a:p>
          <a:p>
            <a:endParaRPr lang="en-US" sz="2400" b="1" dirty="0"/>
          </a:p>
          <a:p>
            <a:pPr algn="ctr"/>
            <a:r>
              <a:rPr lang="en-US" sz="2400" dirty="0"/>
              <a:t>Advisor</a:t>
            </a:r>
          </a:p>
        </p:txBody>
      </p:sp>
    </p:spTree>
    <p:extLst>
      <p:ext uri="{BB962C8B-B14F-4D97-AF65-F5344CB8AC3E}">
        <p14:creationId xmlns:p14="http://schemas.microsoft.com/office/powerpoint/2010/main" val="1715151653"/>
      </p:ext>
    </p:extLst>
  </p:cSld>
  <p:clrMapOvr>
    <a:masterClrMapping/>
  </p:clrMapOvr>
  <p:transition spd="slow">
    <p:randomBar dir="vert"/>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xmlns="" id="{00D13A92-6EB8-456D-107C-B3E31A12C727}"/>
              </a:ext>
            </a:extLst>
          </p:cNvPr>
          <p:cNvSpPr txBox="1"/>
          <p:nvPr/>
        </p:nvSpPr>
        <p:spPr>
          <a:xfrm>
            <a:off x="1312985" y="504092"/>
            <a:ext cx="4314092" cy="707886"/>
          </a:xfrm>
          <a:prstGeom prst="rect">
            <a:avLst/>
          </a:prstGeom>
          <a:noFill/>
        </p:spPr>
        <p:txBody>
          <a:bodyPr wrap="square" rtlCol="0">
            <a:spAutoFit/>
          </a:bodyPr>
          <a:lstStyle/>
          <a:p>
            <a:r>
              <a:rPr lang="en-US" sz="4000" dirty="0">
                <a:latin typeface="Bauhaus 93" panose="04030905020B02020C02" pitchFamily="82" charset="0"/>
              </a:rPr>
              <a:t>Problems</a:t>
            </a:r>
          </a:p>
        </p:txBody>
      </p:sp>
      <p:pic>
        <p:nvPicPr>
          <p:cNvPr id="1026" name="Picture 2" descr="Image result for Phone being stolen">
            <a:extLst>
              <a:ext uri="{FF2B5EF4-FFF2-40B4-BE49-F238E27FC236}">
                <a16:creationId xmlns:a16="http://schemas.microsoft.com/office/drawing/2014/main" xmlns="" id="{54981A64-ECC4-9943-8A6B-8BC1D3A1A7B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312985" y="1211978"/>
            <a:ext cx="3579642" cy="2598127"/>
          </a:xfrm>
          <a:prstGeom prst="rect">
            <a:avLst/>
          </a:prstGeom>
          <a:noFill/>
          <a:extLst>
            <a:ext uri="{909E8E84-426E-40DD-AFC4-6F175D3DCCD1}">
              <a14:hiddenFill xmlns:a14="http://schemas.microsoft.com/office/drawing/2010/main">
                <a:solidFill>
                  <a:srgbClr val="FFFFFF"/>
                </a:solidFill>
              </a14:hiddenFill>
            </a:ext>
          </a:extLst>
        </p:spPr>
      </p:pic>
      <p:sp>
        <p:nvSpPr>
          <p:cNvPr id="3" name="TextBox 2">
            <a:extLst>
              <a:ext uri="{FF2B5EF4-FFF2-40B4-BE49-F238E27FC236}">
                <a16:creationId xmlns:a16="http://schemas.microsoft.com/office/drawing/2014/main" xmlns="" id="{CF09DB57-C153-6907-4FAC-CC5BFA405A3D}"/>
              </a:ext>
            </a:extLst>
          </p:cNvPr>
          <p:cNvSpPr txBox="1"/>
          <p:nvPr/>
        </p:nvSpPr>
        <p:spPr>
          <a:xfrm>
            <a:off x="1312984" y="3965329"/>
            <a:ext cx="8948616" cy="1569660"/>
          </a:xfrm>
          <a:prstGeom prst="rect">
            <a:avLst/>
          </a:prstGeom>
          <a:noFill/>
        </p:spPr>
        <p:txBody>
          <a:bodyPr wrap="square" rtlCol="0">
            <a:spAutoFit/>
          </a:bodyPr>
          <a:lstStyle/>
          <a:p>
            <a:r>
              <a:rPr lang="en-US" sz="2400" b="1" i="1" u="sng" dirty="0">
                <a:effectLst>
                  <a:outerShdw blurRad="38100" dist="38100" dir="2700000" algn="tl">
                    <a:srgbClr val="000000">
                      <a:alpha val="43137"/>
                    </a:srgbClr>
                  </a:outerShdw>
                </a:effectLst>
                <a:latin typeface="Agency FB" panose="020B0503020202020204" pitchFamily="34" charset="0"/>
              </a:rPr>
              <a:t>In every street of the world some one’s phone is beings stolen. </a:t>
            </a:r>
            <a:r>
              <a:rPr lang="en-US" sz="2400" b="1" i="1" u="sng" dirty="0">
                <a:solidFill>
                  <a:schemeClr val="tx1">
                    <a:lumMod val="95000"/>
                  </a:schemeClr>
                </a:solidFill>
                <a:effectLst>
                  <a:outerShdw blurRad="38100" dist="38100" dir="2700000" algn="tl">
                    <a:srgbClr val="000000">
                      <a:alpha val="43137"/>
                    </a:srgbClr>
                  </a:outerShdw>
                </a:effectLst>
                <a:latin typeface="Agency FB" panose="020B0503020202020204" pitchFamily="34" charset="0"/>
              </a:rPr>
              <a:t>More than 200 smartphones are snatched every day. Some 78,000 people had phones or bags stolen from them on British streets in the year to March 2024 and they are not recoverable</a:t>
            </a:r>
            <a:r>
              <a:rPr lang="en-US" sz="2000" b="1" i="1" u="sng" dirty="0">
                <a:solidFill>
                  <a:schemeClr val="tx1">
                    <a:lumMod val="95000"/>
                  </a:schemeClr>
                </a:solidFill>
                <a:effectLst>
                  <a:outerShdw blurRad="38100" dist="38100" dir="2700000" algn="tl">
                    <a:srgbClr val="000000">
                      <a:alpha val="43137"/>
                    </a:srgbClr>
                  </a:outerShdw>
                </a:effectLst>
                <a:latin typeface="Agency FB" panose="020B0503020202020204" pitchFamily="34" charset="0"/>
              </a:rPr>
              <a:t>.</a:t>
            </a:r>
          </a:p>
        </p:txBody>
      </p:sp>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985000" y="688729"/>
            <a:ext cx="3276600" cy="3276600"/>
          </a:xfrm>
          <a:prstGeom prst="rect">
            <a:avLst/>
          </a:prstGeom>
        </p:spPr>
      </p:pic>
    </p:spTree>
    <p:extLst>
      <p:ext uri="{BB962C8B-B14F-4D97-AF65-F5344CB8AC3E}">
        <p14:creationId xmlns:p14="http://schemas.microsoft.com/office/powerpoint/2010/main" val="1861237729"/>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3250">
        <p15:prstTrans prst="origami"/>
      </p:transition>
    </mc:Choice>
    <mc:Fallback>
      <p:transition spd="slow">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270000" y="469900"/>
            <a:ext cx="4673600" cy="707886"/>
          </a:xfrm>
          <a:prstGeom prst="rect">
            <a:avLst/>
          </a:prstGeom>
          <a:noFill/>
        </p:spPr>
        <p:txBody>
          <a:bodyPr wrap="square" rtlCol="0">
            <a:spAutoFit/>
          </a:bodyPr>
          <a:lstStyle/>
          <a:p>
            <a:r>
              <a:rPr lang="en-US" sz="4000" dirty="0">
                <a:latin typeface="Bauhaus 93" pitchFamily="82" charset="0"/>
              </a:rPr>
              <a:t>solutions</a:t>
            </a:r>
          </a:p>
        </p:txBody>
      </p:sp>
      <p:sp>
        <p:nvSpPr>
          <p:cNvPr id="4" name="TextBox 3"/>
          <p:cNvSpPr txBox="1"/>
          <p:nvPr/>
        </p:nvSpPr>
        <p:spPr>
          <a:xfrm>
            <a:off x="1270000" y="1828800"/>
            <a:ext cx="9169400" cy="2308324"/>
          </a:xfrm>
          <a:prstGeom prst="rect">
            <a:avLst/>
          </a:prstGeom>
          <a:noFill/>
        </p:spPr>
        <p:txBody>
          <a:bodyPr wrap="square" rtlCol="0">
            <a:spAutoFit/>
          </a:bodyPr>
          <a:lstStyle/>
          <a:p>
            <a:r>
              <a:rPr lang="en-US" sz="2400" b="1" dirty="0">
                <a:latin typeface="Bauhaus 93" pitchFamily="82" charset="0"/>
              </a:rPr>
              <a:t>Shadow tracker </a:t>
            </a:r>
            <a:r>
              <a:rPr lang="en-US" sz="2400" b="1" dirty="0">
                <a:latin typeface="Agency FB" pitchFamily="34" charset="0"/>
              </a:rPr>
              <a:t>provides best trackers that can be embedded in smart phones, moreover, we will also provide the services for laptops and tablets, ensuring seamless tracking across all devices. Our advanced solutions cater to personal safety, asset management, and fleet tracking, offering real-time location data, and customized alerts, empowering users to monitor and protect their valuable assets with ease.</a:t>
            </a:r>
          </a:p>
        </p:txBody>
      </p:sp>
    </p:spTree>
    <p:extLst>
      <p:ext uri="{BB962C8B-B14F-4D97-AF65-F5344CB8AC3E}">
        <p14:creationId xmlns:p14="http://schemas.microsoft.com/office/powerpoint/2010/main" val="1912343289"/>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2000">
        <p15:prstTrans prst="fracture"/>
      </p:transition>
    </mc:Choice>
    <mc:Fallback>
      <p:transition spd="slow">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435100" y="685800"/>
            <a:ext cx="3454400" cy="707886"/>
          </a:xfrm>
          <a:prstGeom prst="rect">
            <a:avLst/>
          </a:prstGeom>
          <a:noFill/>
        </p:spPr>
        <p:txBody>
          <a:bodyPr wrap="square" rtlCol="0">
            <a:spAutoFit/>
          </a:bodyPr>
          <a:lstStyle/>
          <a:p>
            <a:r>
              <a:rPr lang="en-US" sz="4000" dirty="0" smtClean="0">
                <a:latin typeface="Bauhaus 93" pitchFamily="82" charset="0"/>
              </a:rPr>
              <a:t>Services</a:t>
            </a:r>
            <a:r>
              <a:rPr lang="en-US" dirty="0" smtClean="0"/>
              <a:t> </a:t>
            </a:r>
            <a:endParaRPr lang="en-US" dirty="0"/>
          </a:p>
        </p:txBody>
      </p:sp>
      <p:sp>
        <p:nvSpPr>
          <p:cNvPr id="3" name="TextBox 2"/>
          <p:cNvSpPr txBox="1"/>
          <p:nvPr/>
        </p:nvSpPr>
        <p:spPr>
          <a:xfrm>
            <a:off x="1549400" y="1714500"/>
            <a:ext cx="7683500" cy="3693319"/>
          </a:xfrm>
          <a:prstGeom prst="rect">
            <a:avLst/>
          </a:prstGeom>
          <a:noFill/>
        </p:spPr>
        <p:txBody>
          <a:bodyPr wrap="square" rtlCol="0">
            <a:spAutoFit/>
          </a:bodyPr>
          <a:lstStyle/>
          <a:p>
            <a:r>
              <a:rPr lang="en-US" sz="2400" dirty="0">
                <a:latin typeface="Agency FB" pitchFamily="34" charset="0"/>
              </a:rPr>
              <a:t>W</a:t>
            </a:r>
            <a:r>
              <a:rPr lang="en-US" sz="2400" dirty="0" smtClean="0">
                <a:latin typeface="Agency FB" pitchFamily="34" charset="0"/>
              </a:rPr>
              <a:t>e will provide the best services, ensure best quality products and we </a:t>
            </a:r>
            <a:r>
              <a:rPr lang="en-US" sz="2400" dirty="0">
                <a:latin typeface="Agency FB" pitchFamily="34" charset="0"/>
              </a:rPr>
              <a:t>will </a:t>
            </a:r>
            <a:r>
              <a:rPr lang="en-US" sz="2400" dirty="0" smtClean="0">
                <a:latin typeface="Agency FB" pitchFamily="34" charset="0"/>
              </a:rPr>
              <a:t>guarantee that your phone is never lost again.</a:t>
            </a:r>
            <a:r>
              <a:rPr lang="en-US" sz="2400" dirty="0"/>
              <a:t> </a:t>
            </a:r>
            <a:r>
              <a:rPr lang="en-US" sz="2400" dirty="0">
                <a:latin typeface="Agency FB" pitchFamily="34" charset="0"/>
              </a:rPr>
              <a:t>Our state-of-the-art tracking solutions will keep your device secure at all times, giving you peace of mind. With our customer-focused approach, we’re committed to delivering not only innovative products but also exceptional support and care, making sure your phone is always within reach. Whether it's advanced tracking technology, reliable service, or customer assistance, we are here to provide the ultimate solution to safeguard your device and ensure it’s always with you when you need it most</a:t>
            </a:r>
            <a:r>
              <a:rPr lang="en-US" sz="2400" dirty="0" smtClean="0">
                <a:latin typeface="Agency FB" pitchFamily="34" charset="0"/>
              </a:rPr>
              <a:t>.</a:t>
            </a:r>
            <a:endParaRPr lang="en-US" sz="2400" dirty="0">
              <a:latin typeface="Agency FB" pitchFamily="34" charset="0"/>
            </a:endParaRPr>
          </a:p>
          <a:p>
            <a:endParaRPr lang="en-US" dirty="0">
              <a:latin typeface="Agency FB" pitchFamily="34" charset="0"/>
            </a:endParaRPr>
          </a:p>
        </p:txBody>
      </p:sp>
    </p:spTree>
    <p:extLst>
      <p:ext uri="{BB962C8B-B14F-4D97-AF65-F5344CB8AC3E}">
        <p14:creationId xmlns:p14="http://schemas.microsoft.com/office/powerpoint/2010/main" val="3229275462"/>
      </p:ext>
    </p:extLst>
  </p:cSld>
  <p:clrMapOvr>
    <a:masterClrMapping/>
  </p:clrMapOvr>
  <mc:AlternateContent xmlns:mc="http://schemas.openxmlformats.org/markup-compatibility/2006">
    <mc:Choice xmlns:p14="http://schemas.microsoft.com/office/powerpoint/2010/main" Requires="p14">
      <p:transition spd="slow" p14:dur="1200">
        <p14:prism/>
      </p:transition>
    </mc:Choice>
    <mc:Fallback>
      <p:transition spd="slow">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xmlns="" id="{9382994D-8D58-8856-E824-6790EB6A364B}"/>
              </a:ext>
            </a:extLst>
          </p:cNvPr>
          <p:cNvSpPr/>
          <p:nvPr/>
        </p:nvSpPr>
        <p:spPr>
          <a:xfrm>
            <a:off x="355002" y="2089246"/>
            <a:ext cx="4335332" cy="1957892"/>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Box 2">
            <a:extLst>
              <a:ext uri="{FF2B5EF4-FFF2-40B4-BE49-F238E27FC236}">
                <a16:creationId xmlns:a16="http://schemas.microsoft.com/office/drawing/2014/main" xmlns="" id="{AD0EB432-0707-EB8F-B376-EECCAC17B26C}"/>
              </a:ext>
            </a:extLst>
          </p:cNvPr>
          <p:cNvSpPr txBox="1"/>
          <p:nvPr/>
        </p:nvSpPr>
        <p:spPr>
          <a:xfrm>
            <a:off x="719977" y="2184045"/>
            <a:ext cx="3605382" cy="1815882"/>
          </a:xfrm>
          <a:prstGeom prst="rect">
            <a:avLst/>
          </a:prstGeom>
          <a:noFill/>
        </p:spPr>
        <p:txBody>
          <a:bodyPr wrap="square" rtlCol="0">
            <a:spAutoFit/>
          </a:bodyPr>
          <a:lstStyle/>
          <a:p>
            <a:pPr algn="ctr"/>
            <a:r>
              <a:rPr lang="en-US" sz="3600" b="1" dirty="0"/>
              <a:t>US$ 3.1 Billion</a:t>
            </a:r>
            <a:r>
              <a:rPr lang="en-US" dirty="0"/>
              <a:t/>
            </a:r>
            <a:br>
              <a:rPr lang="en-US" dirty="0"/>
            </a:br>
            <a:r>
              <a:rPr lang="en-US" dirty="0"/>
              <a:t/>
            </a:r>
            <a:br>
              <a:rPr lang="en-US" dirty="0"/>
            </a:br>
            <a:r>
              <a:rPr lang="en-US" dirty="0"/>
              <a:t/>
            </a:r>
            <a:br>
              <a:rPr lang="en-US" dirty="0"/>
            </a:br>
            <a:r>
              <a:rPr lang="en-US" sz="2000" b="1" dirty="0"/>
              <a:t>Total trackers sell in the world</a:t>
            </a:r>
            <a:endParaRPr lang="en-US" b="1" dirty="0"/>
          </a:p>
        </p:txBody>
      </p:sp>
      <p:sp>
        <p:nvSpPr>
          <p:cNvPr id="4" name="TextBox 3">
            <a:extLst>
              <a:ext uri="{FF2B5EF4-FFF2-40B4-BE49-F238E27FC236}">
                <a16:creationId xmlns:a16="http://schemas.microsoft.com/office/drawing/2014/main" xmlns="" id="{6DFC2617-7437-7588-7F79-F8C278C04A31}"/>
              </a:ext>
            </a:extLst>
          </p:cNvPr>
          <p:cNvSpPr txBox="1"/>
          <p:nvPr/>
        </p:nvSpPr>
        <p:spPr>
          <a:xfrm>
            <a:off x="1140311" y="570155"/>
            <a:ext cx="3969571" cy="707886"/>
          </a:xfrm>
          <a:prstGeom prst="rect">
            <a:avLst/>
          </a:prstGeom>
          <a:noFill/>
        </p:spPr>
        <p:txBody>
          <a:bodyPr wrap="square" rtlCol="0">
            <a:spAutoFit/>
          </a:bodyPr>
          <a:lstStyle/>
          <a:p>
            <a:r>
              <a:rPr lang="en-US" sz="4000" dirty="0">
                <a:latin typeface="Bauhaus 93" panose="04030905020B02020C02" pitchFamily="82" charset="0"/>
              </a:rPr>
              <a:t>Market Size</a:t>
            </a:r>
          </a:p>
        </p:txBody>
      </p:sp>
      <p:sp>
        <p:nvSpPr>
          <p:cNvPr id="5" name="Rectangle 4">
            <a:extLst>
              <a:ext uri="{FF2B5EF4-FFF2-40B4-BE49-F238E27FC236}">
                <a16:creationId xmlns:a16="http://schemas.microsoft.com/office/drawing/2014/main" xmlns="" id="{2FF80BC9-D9F1-F73A-C9B7-03FFD1A21FE2}"/>
              </a:ext>
            </a:extLst>
          </p:cNvPr>
          <p:cNvSpPr/>
          <p:nvPr/>
        </p:nvSpPr>
        <p:spPr>
          <a:xfrm>
            <a:off x="5109881" y="2312894"/>
            <a:ext cx="3162749" cy="146304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a:extLst>
              <a:ext uri="{FF2B5EF4-FFF2-40B4-BE49-F238E27FC236}">
                <a16:creationId xmlns:a16="http://schemas.microsoft.com/office/drawing/2014/main" xmlns="" id="{42EF9A27-C801-21AB-3BD8-D32F110DB6E3}"/>
              </a:ext>
            </a:extLst>
          </p:cNvPr>
          <p:cNvSpPr txBox="1"/>
          <p:nvPr/>
        </p:nvSpPr>
        <p:spPr>
          <a:xfrm>
            <a:off x="5240693" y="2324377"/>
            <a:ext cx="2753957" cy="1231106"/>
          </a:xfrm>
          <a:prstGeom prst="rect">
            <a:avLst/>
          </a:prstGeom>
          <a:noFill/>
        </p:spPr>
        <p:txBody>
          <a:bodyPr wrap="square" rtlCol="0">
            <a:spAutoFit/>
          </a:bodyPr>
          <a:lstStyle/>
          <a:p>
            <a:pPr algn="ctr"/>
            <a:r>
              <a:rPr lang="en-US" sz="3200" b="1" dirty="0"/>
              <a:t>US$ 1 Million</a:t>
            </a:r>
          </a:p>
          <a:p>
            <a:pPr algn="ctr"/>
            <a:endParaRPr lang="en-US" sz="2400" b="1" dirty="0"/>
          </a:p>
          <a:p>
            <a:pPr algn="ctr"/>
            <a:r>
              <a:rPr lang="en-US" b="1" dirty="0"/>
              <a:t>Trackers sell in Pakistan</a:t>
            </a:r>
          </a:p>
        </p:txBody>
      </p:sp>
      <p:sp>
        <p:nvSpPr>
          <p:cNvPr id="7" name="Rectangle 6"/>
          <p:cNvSpPr/>
          <p:nvPr/>
        </p:nvSpPr>
        <p:spPr>
          <a:xfrm>
            <a:off x="8509000" y="2544972"/>
            <a:ext cx="2819400" cy="104644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extBox 7"/>
          <p:cNvSpPr txBox="1"/>
          <p:nvPr/>
        </p:nvSpPr>
        <p:spPr>
          <a:xfrm>
            <a:off x="8804952" y="2661007"/>
            <a:ext cx="2326597" cy="460792"/>
          </a:xfrm>
          <a:prstGeom prst="rect">
            <a:avLst/>
          </a:prstGeom>
          <a:noFill/>
        </p:spPr>
        <p:txBody>
          <a:bodyPr wrap="square" rtlCol="0">
            <a:spAutoFit/>
          </a:bodyPr>
          <a:lstStyle/>
          <a:p>
            <a:pPr algn="ctr"/>
            <a:r>
              <a:rPr lang="en-US" sz="2400" b="1" dirty="0" smtClean="0"/>
              <a:t>US$250000</a:t>
            </a:r>
            <a:endParaRPr lang="en-US" sz="2400" b="1" dirty="0"/>
          </a:p>
        </p:txBody>
      </p:sp>
      <p:sp>
        <p:nvSpPr>
          <p:cNvPr id="9" name="TextBox 8"/>
          <p:cNvSpPr txBox="1"/>
          <p:nvPr/>
        </p:nvSpPr>
        <p:spPr>
          <a:xfrm>
            <a:off x="8804952" y="3171939"/>
            <a:ext cx="2305050" cy="369332"/>
          </a:xfrm>
          <a:prstGeom prst="rect">
            <a:avLst/>
          </a:prstGeom>
          <a:noFill/>
        </p:spPr>
        <p:txBody>
          <a:bodyPr wrap="square" rtlCol="0">
            <a:spAutoFit/>
          </a:bodyPr>
          <a:lstStyle/>
          <a:p>
            <a:r>
              <a:rPr lang="en-US" b="1" dirty="0" smtClean="0"/>
              <a:t>Share of market</a:t>
            </a:r>
            <a:endParaRPr lang="en-US" b="1" dirty="0"/>
          </a:p>
        </p:txBody>
      </p:sp>
    </p:spTree>
    <p:extLst>
      <p:ext uri="{BB962C8B-B14F-4D97-AF65-F5344CB8AC3E}">
        <p14:creationId xmlns:p14="http://schemas.microsoft.com/office/powerpoint/2010/main" val="1849067403"/>
      </p:ext>
    </p:extLst>
  </p:cSld>
  <p:clrMapOvr>
    <a:masterClrMapping/>
  </p:clrMapOvr>
  <mc:AlternateContent xmlns:mc="http://schemas.openxmlformats.org/markup-compatibility/2006">
    <mc:Choice xmlns:p14="http://schemas.microsoft.com/office/powerpoint/2010/main" Requires="p14">
      <p:transition spd="slow" p14:dur="3400">
        <p14:reveal/>
      </p:transition>
    </mc:Choice>
    <mc:Fallback>
      <p:transition spd="slow">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037229" y="744224"/>
            <a:ext cx="3862317" cy="707886"/>
          </a:xfrm>
          <a:prstGeom prst="rect">
            <a:avLst/>
          </a:prstGeom>
          <a:noFill/>
        </p:spPr>
        <p:txBody>
          <a:bodyPr wrap="square" rtlCol="0">
            <a:spAutoFit/>
          </a:bodyPr>
          <a:lstStyle/>
          <a:p>
            <a:r>
              <a:rPr lang="en-US" sz="4000" dirty="0" smtClean="0">
                <a:latin typeface="Bauhaus 93" pitchFamily="82" charset="0"/>
              </a:rPr>
              <a:t>competition</a:t>
            </a:r>
            <a:endParaRPr lang="en-US" sz="4000" dirty="0">
              <a:latin typeface="Bauhaus 93" pitchFamily="82" charset="0"/>
            </a:endParaRP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rot="215985">
            <a:off x="1715698" y="1919874"/>
            <a:ext cx="4438650" cy="1028700"/>
          </a:xfrm>
          <a:prstGeom prst="rect">
            <a:avLst/>
          </a:prstGeom>
        </p:spPr>
      </p:pic>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rot="298452">
            <a:off x="7260609" y="2286686"/>
            <a:ext cx="2920621" cy="2920621"/>
          </a:xfrm>
          <a:prstGeom prst="rect">
            <a:avLst/>
          </a:prstGeom>
        </p:spPr>
      </p:pic>
      <p:pic>
        <p:nvPicPr>
          <p:cNvPr id="6" name="Picture 5"/>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rot="20950296">
            <a:off x="1695450" y="3948112"/>
            <a:ext cx="4400550" cy="1038225"/>
          </a:xfrm>
          <a:prstGeom prst="rect">
            <a:avLst/>
          </a:prstGeom>
        </p:spPr>
      </p:pic>
    </p:spTree>
    <p:extLst>
      <p:ext uri="{BB962C8B-B14F-4D97-AF65-F5344CB8AC3E}">
        <p14:creationId xmlns:p14="http://schemas.microsoft.com/office/powerpoint/2010/main" val="2331008343"/>
      </p:ext>
    </p:extLst>
  </p:cSld>
  <p:clrMapOvr>
    <a:masterClrMapping/>
  </p:clrMapOvr>
  <p:transition spd="med">
    <p:pull/>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234146" y="497168"/>
            <a:ext cx="4653887" cy="707886"/>
          </a:xfrm>
          <a:prstGeom prst="rect">
            <a:avLst/>
          </a:prstGeom>
          <a:noFill/>
        </p:spPr>
        <p:txBody>
          <a:bodyPr wrap="square" rtlCol="0">
            <a:spAutoFit/>
          </a:bodyPr>
          <a:lstStyle/>
          <a:p>
            <a:r>
              <a:rPr lang="en-US" sz="4000" dirty="0" smtClean="0">
                <a:latin typeface="Bauhaus 93" pitchFamily="82" charset="0"/>
              </a:rPr>
              <a:t>Business model</a:t>
            </a:r>
            <a:endParaRPr lang="en-US" sz="4000" dirty="0">
              <a:latin typeface="Bauhaus 93" pitchFamily="82" charset="0"/>
            </a:endParaRPr>
          </a:p>
        </p:txBody>
      </p:sp>
      <p:sp>
        <p:nvSpPr>
          <p:cNvPr id="5" name="TextBox 4"/>
          <p:cNvSpPr txBox="1"/>
          <p:nvPr/>
        </p:nvSpPr>
        <p:spPr>
          <a:xfrm>
            <a:off x="1792938" y="1550287"/>
            <a:ext cx="3816221" cy="3847207"/>
          </a:xfrm>
          <a:prstGeom prst="rect">
            <a:avLst/>
          </a:prstGeom>
          <a:solidFill>
            <a:srgbClr val="00B0F0"/>
          </a:solidFill>
          <a:ln>
            <a:solidFill>
              <a:srgbClr val="00B0F0"/>
            </a:solidFill>
          </a:ln>
        </p:spPr>
        <p:txBody>
          <a:bodyPr wrap="square" rtlCol="0">
            <a:spAutoFit/>
          </a:bodyPr>
          <a:lstStyle/>
          <a:p>
            <a:pPr algn="ctr"/>
            <a:r>
              <a:rPr lang="en-US" sz="2800" b="1" dirty="0">
                <a:latin typeface="Agency FB"/>
              </a:rPr>
              <a:t>Hardware </a:t>
            </a:r>
            <a:r>
              <a:rPr lang="en-US" sz="2800" b="1" dirty="0" smtClean="0">
                <a:latin typeface="Agency FB"/>
              </a:rPr>
              <a:t>Sales</a:t>
            </a:r>
          </a:p>
          <a:p>
            <a:pPr marL="342900" indent="-342900">
              <a:buAutoNum type="arabicPeriod"/>
            </a:pPr>
            <a:r>
              <a:rPr lang="en-GB" dirty="0" smtClean="0">
                <a:latin typeface="Agency FB"/>
              </a:rPr>
              <a:t>Direct </a:t>
            </a:r>
            <a:r>
              <a:rPr lang="en-GB" dirty="0">
                <a:latin typeface="Agency FB"/>
              </a:rPr>
              <a:t>Sales: Selling GPS trackers directly to consumers or businesses. This can involve setting up a physical store, selling online, or through distributors. </a:t>
            </a:r>
            <a:endParaRPr lang="en-GB" dirty="0" smtClean="0">
              <a:latin typeface="Agency FB"/>
            </a:endParaRPr>
          </a:p>
          <a:p>
            <a:pPr marL="342900" indent="-342900">
              <a:buAutoNum type="arabicPeriod"/>
            </a:pPr>
            <a:endParaRPr lang="en-GB" dirty="0" smtClean="0">
              <a:latin typeface="Agency FB"/>
            </a:endParaRPr>
          </a:p>
          <a:p>
            <a:pPr marL="342900" indent="-342900">
              <a:buAutoNum type="arabicPeriod"/>
            </a:pPr>
            <a:r>
              <a:rPr lang="en-GB" dirty="0" smtClean="0">
                <a:latin typeface="Agency FB"/>
              </a:rPr>
              <a:t>Retail </a:t>
            </a:r>
            <a:r>
              <a:rPr lang="en-GB" dirty="0">
                <a:latin typeface="Agency FB"/>
              </a:rPr>
              <a:t>Partnerships: Collaborating with retailers (e.g., electronics </a:t>
            </a:r>
            <a:r>
              <a:rPr lang="en-GB" dirty="0" smtClean="0">
                <a:latin typeface="Agency FB"/>
              </a:rPr>
              <a:t>stores, </a:t>
            </a:r>
            <a:r>
              <a:rPr lang="en-GB" dirty="0">
                <a:latin typeface="Agency FB"/>
              </a:rPr>
              <a:t>auto parts stores) to sell trackers through their channels. </a:t>
            </a:r>
            <a:endParaRPr lang="en-US" b="1" dirty="0">
              <a:latin typeface="Agency FB"/>
            </a:endParaRPr>
          </a:p>
        </p:txBody>
      </p:sp>
      <p:sp>
        <p:nvSpPr>
          <p:cNvPr id="6" name="TextBox 5"/>
          <p:cNvSpPr txBox="1"/>
          <p:nvPr/>
        </p:nvSpPr>
        <p:spPr>
          <a:xfrm>
            <a:off x="6027992" y="1550287"/>
            <a:ext cx="3993085" cy="3847207"/>
          </a:xfrm>
          <a:prstGeom prst="rect">
            <a:avLst/>
          </a:prstGeom>
          <a:solidFill>
            <a:srgbClr val="00B0F0"/>
          </a:solidFill>
          <a:ln>
            <a:solidFill>
              <a:srgbClr val="00B0F0"/>
            </a:solidFill>
          </a:ln>
        </p:spPr>
        <p:txBody>
          <a:bodyPr wrap="square" rtlCol="0">
            <a:spAutoFit/>
          </a:bodyPr>
          <a:lstStyle/>
          <a:p>
            <a:pPr algn="ctr"/>
            <a:r>
              <a:rPr lang="en-US" sz="2800" b="1" dirty="0">
                <a:latin typeface="Agency FB"/>
              </a:rPr>
              <a:t>Subscription </a:t>
            </a:r>
            <a:r>
              <a:rPr lang="en-US" sz="2800" b="1" dirty="0" smtClean="0">
                <a:latin typeface="Agency FB"/>
              </a:rPr>
              <a:t>Services</a:t>
            </a:r>
          </a:p>
          <a:p>
            <a:pPr marL="342900" indent="-342900">
              <a:buAutoNum type="arabicPeriod"/>
            </a:pPr>
            <a:r>
              <a:rPr lang="en-GB" dirty="0" smtClean="0">
                <a:latin typeface="Agency FB"/>
              </a:rPr>
              <a:t>Recurring </a:t>
            </a:r>
            <a:r>
              <a:rPr lang="en-GB" dirty="0">
                <a:latin typeface="Agency FB"/>
              </a:rPr>
              <a:t>Fees: Charging customers a monthly or annual subscription fee for access to GPS tracking data and software. This is a popular model for fleet management and personal safety </a:t>
            </a:r>
            <a:r>
              <a:rPr lang="en-GB" dirty="0" smtClean="0">
                <a:latin typeface="Agency FB"/>
              </a:rPr>
              <a:t>applications.</a:t>
            </a:r>
          </a:p>
          <a:p>
            <a:pPr marL="342900" indent="-342900">
              <a:buAutoNum type="arabicPeriod"/>
            </a:pPr>
            <a:endParaRPr lang="en-GB" dirty="0" smtClean="0">
              <a:latin typeface="Agency FB"/>
            </a:endParaRPr>
          </a:p>
          <a:p>
            <a:pPr marL="342900" indent="-342900">
              <a:buAutoNum type="arabicPeriod"/>
            </a:pPr>
            <a:r>
              <a:rPr lang="en-GB" dirty="0" smtClean="0">
                <a:latin typeface="Agency FB"/>
              </a:rPr>
              <a:t>Bundled </a:t>
            </a:r>
            <a:r>
              <a:rPr lang="en-GB" dirty="0">
                <a:latin typeface="Agency FB"/>
              </a:rPr>
              <a:t>Packages: Offering hardware and subscription services together for a single price. </a:t>
            </a:r>
            <a:endParaRPr lang="en-US" b="1" dirty="0">
              <a:latin typeface="Agency FB"/>
            </a:endParaRPr>
          </a:p>
        </p:txBody>
      </p:sp>
    </p:spTree>
    <p:extLst>
      <p:ext uri="{BB962C8B-B14F-4D97-AF65-F5344CB8AC3E}">
        <p14:creationId xmlns:p14="http://schemas.microsoft.com/office/powerpoint/2010/main" val="288361201"/>
      </p:ext>
    </p:extLst>
  </p:cSld>
  <p:clrMapOvr>
    <a:masterClrMapping/>
  </p:clrMapOvr>
  <mc:AlternateContent xmlns:mc="http://schemas.openxmlformats.org/markup-compatibility/2006">
    <mc:Choice xmlns:p14="http://schemas.microsoft.com/office/powerpoint/2010/main" Requires="p14">
      <p:transition spd="slow" p14:dur="1400">
        <p14:doors dir="vert"/>
      </p:transition>
    </mc:Choice>
    <mc:Fallback>
      <p:transition spd="slow">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1767385" y="3861474"/>
            <a:ext cx="1310185" cy="369332"/>
          </a:xfrm>
          <a:prstGeom prst="rect">
            <a:avLst/>
          </a:prstGeom>
          <a:noFill/>
        </p:spPr>
        <p:txBody>
          <a:bodyPr wrap="square" rtlCol="0">
            <a:spAutoFit/>
          </a:bodyPr>
          <a:lstStyle/>
          <a:p>
            <a:pPr algn="ctr"/>
            <a:r>
              <a:rPr lang="en-US" b="1" u="sng" dirty="0" smtClean="0">
                <a:effectLst>
                  <a:outerShdw blurRad="38100" dist="38100" dir="2700000" algn="tl">
                    <a:srgbClr val="000000">
                      <a:alpha val="43137"/>
                    </a:srgbClr>
                  </a:outerShdw>
                </a:effectLst>
                <a:latin typeface="Agency FB" pitchFamily="34" charset="0"/>
              </a:rPr>
              <a:t>2026</a:t>
            </a:r>
            <a:endParaRPr lang="en-US" b="1" u="sng" dirty="0">
              <a:effectLst>
                <a:outerShdw blurRad="38100" dist="38100" dir="2700000" algn="tl">
                  <a:srgbClr val="000000">
                    <a:alpha val="43137"/>
                  </a:srgbClr>
                </a:outerShdw>
              </a:effectLst>
              <a:latin typeface="Agency FB" pitchFamily="34" charset="0"/>
            </a:endParaRPr>
          </a:p>
        </p:txBody>
      </p:sp>
      <p:sp>
        <p:nvSpPr>
          <p:cNvPr id="7" name="TextBox 6"/>
          <p:cNvSpPr txBox="1"/>
          <p:nvPr/>
        </p:nvSpPr>
        <p:spPr>
          <a:xfrm>
            <a:off x="5358073" y="3861474"/>
            <a:ext cx="1070022" cy="369332"/>
          </a:xfrm>
          <a:prstGeom prst="rect">
            <a:avLst/>
          </a:prstGeom>
          <a:noFill/>
        </p:spPr>
        <p:txBody>
          <a:bodyPr wrap="square" rtlCol="0">
            <a:spAutoFit/>
          </a:bodyPr>
          <a:lstStyle/>
          <a:p>
            <a:pPr algn="ctr"/>
            <a:r>
              <a:rPr lang="en-US" b="1" u="sng" dirty="0" smtClean="0">
                <a:effectLst>
                  <a:outerShdw blurRad="38100" dist="38100" dir="2700000" algn="tl">
                    <a:srgbClr val="000000">
                      <a:alpha val="43137"/>
                    </a:srgbClr>
                  </a:outerShdw>
                </a:effectLst>
                <a:latin typeface="Agency FB" pitchFamily="34" charset="0"/>
              </a:rPr>
              <a:t>2027</a:t>
            </a:r>
            <a:endParaRPr lang="en-US" b="1" u="sng" dirty="0">
              <a:effectLst>
                <a:outerShdw blurRad="38100" dist="38100" dir="2700000" algn="tl">
                  <a:srgbClr val="000000">
                    <a:alpha val="43137"/>
                  </a:srgbClr>
                </a:outerShdw>
              </a:effectLst>
              <a:latin typeface="Agency FB" pitchFamily="34" charset="0"/>
            </a:endParaRPr>
          </a:p>
        </p:txBody>
      </p:sp>
      <p:sp>
        <p:nvSpPr>
          <p:cNvPr id="8" name="TextBox 7"/>
          <p:cNvSpPr txBox="1"/>
          <p:nvPr/>
        </p:nvSpPr>
        <p:spPr>
          <a:xfrm>
            <a:off x="9144153" y="3861474"/>
            <a:ext cx="968837" cy="369332"/>
          </a:xfrm>
          <a:prstGeom prst="rect">
            <a:avLst/>
          </a:prstGeom>
          <a:noFill/>
        </p:spPr>
        <p:txBody>
          <a:bodyPr wrap="square" rtlCol="0">
            <a:spAutoFit/>
          </a:bodyPr>
          <a:lstStyle/>
          <a:p>
            <a:pPr algn="ctr"/>
            <a:r>
              <a:rPr lang="en-US" b="1" u="sng" dirty="0" smtClean="0">
                <a:effectLst>
                  <a:outerShdw blurRad="38100" dist="38100" dir="2700000" algn="tl">
                    <a:srgbClr val="000000">
                      <a:alpha val="43137"/>
                    </a:srgbClr>
                  </a:outerShdw>
                </a:effectLst>
                <a:latin typeface="Agency FB" pitchFamily="34" charset="0"/>
              </a:rPr>
              <a:t>2028</a:t>
            </a:r>
            <a:endParaRPr lang="en-US" b="1" u="sng" dirty="0">
              <a:effectLst>
                <a:outerShdw blurRad="38100" dist="38100" dir="2700000" algn="tl">
                  <a:srgbClr val="000000">
                    <a:alpha val="43137"/>
                  </a:srgbClr>
                </a:outerShdw>
              </a:effectLst>
              <a:latin typeface="Agency FB" pitchFamily="34" charset="0"/>
            </a:endParaRPr>
          </a:p>
        </p:txBody>
      </p:sp>
      <p:sp>
        <p:nvSpPr>
          <p:cNvPr id="9" name="TextBox 8"/>
          <p:cNvSpPr txBox="1"/>
          <p:nvPr/>
        </p:nvSpPr>
        <p:spPr>
          <a:xfrm>
            <a:off x="6003994" y="2888699"/>
            <a:ext cx="3225416" cy="369332"/>
          </a:xfrm>
          <a:prstGeom prst="rect">
            <a:avLst/>
          </a:prstGeom>
          <a:noFill/>
        </p:spPr>
        <p:txBody>
          <a:bodyPr wrap="square" rtlCol="0">
            <a:spAutoFit/>
          </a:bodyPr>
          <a:lstStyle/>
          <a:p>
            <a:pPr algn="ctr"/>
            <a:r>
              <a:rPr lang="en-US" b="1" dirty="0" smtClean="0">
                <a:latin typeface="Agency FB" pitchFamily="34" charset="0"/>
              </a:rPr>
              <a:t>We will expand our business</a:t>
            </a:r>
            <a:endParaRPr lang="en-US" b="1" dirty="0">
              <a:latin typeface="Agency FB" pitchFamily="34" charset="0"/>
            </a:endParaRPr>
          </a:p>
        </p:txBody>
      </p:sp>
      <p:sp>
        <p:nvSpPr>
          <p:cNvPr id="11" name="TextBox 10"/>
          <p:cNvSpPr txBox="1"/>
          <p:nvPr/>
        </p:nvSpPr>
        <p:spPr>
          <a:xfrm>
            <a:off x="2963548" y="3053363"/>
            <a:ext cx="2224586" cy="369332"/>
          </a:xfrm>
          <a:prstGeom prst="rect">
            <a:avLst/>
          </a:prstGeom>
          <a:noFill/>
        </p:spPr>
        <p:txBody>
          <a:bodyPr wrap="square" rtlCol="0">
            <a:spAutoFit/>
          </a:bodyPr>
          <a:lstStyle/>
          <a:p>
            <a:pPr algn="ctr"/>
            <a:r>
              <a:rPr lang="en-US" b="1" dirty="0" smtClean="0">
                <a:latin typeface="Agency FB" pitchFamily="34" charset="0"/>
              </a:rPr>
              <a:t>Mass production</a:t>
            </a:r>
            <a:endParaRPr lang="en-US" b="1" dirty="0">
              <a:latin typeface="Agency FB" pitchFamily="34" charset="0"/>
            </a:endParaRPr>
          </a:p>
        </p:txBody>
      </p:sp>
      <p:sp>
        <p:nvSpPr>
          <p:cNvPr id="12" name="TextBox 11"/>
          <p:cNvSpPr txBox="1"/>
          <p:nvPr/>
        </p:nvSpPr>
        <p:spPr>
          <a:xfrm>
            <a:off x="1351268" y="573206"/>
            <a:ext cx="3659585" cy="707886"/>
          </a:xfrm>
          <a:prstGeom prst="rect">
            <a:avLst/>
          </a:prstGeom>
          <a:noFill/>
        </p:spPr>
        <p:txBody>
          <a:bodyPr wrap="square" rtlCol="0">
            <a:spAutoFit/>
          </a:bodyPr>
          <a:lstStyle/>
          <a:p>
            <a:r>
              <a:rPr lang="en-US" sz="4000" dirty="0" smtClean="0">
                <a:latin typeface="Bauhaus 93" pitchFamily="82" charset="0"/>
              </a:rPr>
              <a:t>Roadmap</a:t>
            </a:r>
            <a:endParaRPr lang="en-US" sz="4000" dirty="0">
              <a:latin typeface="Bauhaus 93" pitchFamily="82" charset="0"/>
            </a:endParaRPr>
          </a:p>
        </p:txBody>
      </p:sp>
      <p:sp>
        <p:nvSpPr>
          <p:cNvPr id="2" name="Oval 1"/>
          <p:cNvSpPr/>
          <p:nvPr/>
        </p:nvSpPr>
        <p:spPr>
          <a:xfrm>
            <a:off x="2100754" y="3218028"/>
            <a:ext cx="643446" cy="643446"/>
          </a:xfrm>
          <a:prstGeom prst="ellipse">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Oval 13"/>
          <p:cNvSpPr/>
          <p:nvPr/>
        </p:nvSpPr>
        <p:spPr>
          <a:xfrm>
            <a:off x="5571361" y="3238029"/>
            <a:ext cx="643446" cy="643446"/>
          </a:xfrm>
          <a:prstGeom prst="ellipse">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Oval 14"/>
          <p:cNvSpPr/>
          <p:nvPr/>
        </p:nvSpPr>
        <p:spPr>
          <a:xfrm>
            <a:off x="9314666" y="3238029"/>
            <a:ext cx="643446" cy="643446"/>
          </a:xfrm>
          <a:prstGeom prst="ellipse">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0" name="Straight Connector 9"/>
          <p:cNvCxnSpPr>
            <a:stCxn id="2" idx="6"/>
            <a:endCxn id="14" idx="2"/>
          </p:cNvCxnSpPr>
          <p:nvPr/>
        </p:nvCxnSpPr>
        <p:spPr>
          <a:xfrm>
            <a:off x="2744200" y="3539751"/>
            <a:ext cx="2827161" cy="20001"/>
          </a:xfrm>
          <a:prstGeom prst="line">
            <a:avLst/>
          </a:prstGeom>
          <a:ln w="57150">
            <a:solidFill>
              <a:srgbClr val="00B0F0"/>
            </a:solidFill>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a:stCxn id="14" idx="6"/>
            <a:endCxn id="15" idx="2"/>
          </p:cNvCxnSpPr>
          <p:nvPr/>
        </p:nvCxnSpPr>
        <p:spPr>
          <a:xfrm>
            <a:off x="6214807" y="3559752"/>
            <a:ext cx="3099859" cy="0"/>
          </a:xfrm>
          <a:prstGeom prst="line">
            <a:avLst/>
          </a:prstGeom>
          <a:ln w="57150">
            <a:solidFill>
              <a:srgbClr val="00B0F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82132809"/>
      </p:ext>
    </p:extLst>
  </p:cSld>
  <p:clrMapOvr>
    <a:masterClrMapping/>
  </p:clrMapOvr>
  <mc:AlternateContent xmlns:mc="http://schemas.openxmlformats.org/markup-compatibility/2006">
    <mc:Choice xmlns:p14="http://schemas.microsoft.com/office/powerpoint/2010/main" Requires="p14">
      <p:transition spd="slow" p14:dur="4400">
        <p14:honeycomb/>
      </p:transition>
    </mc:Choice>
    <mc:Fallback>
      <p:transition spd="slow">
        <p:fade/>
      </p:transition>
    </mc:Fallback>
  </mc:AlternateContent>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ircuit">
  <a:themeElements>
    <a:clrScheme name="Circuit">
      <a:dk1>
        <a:sysClr val="windowText" lastClr="000000"/>
      </a:dk1>
      <a:lt1>
        <a:sysClr val="window" lastClr="FFFFFF"/>
      </a:lt1>
      <a:dk2>
        <a:srgbClr val="252C36"/>
      </a:dk2>
      <a:lt2>
        <a:srgbClr val="7C96A3"/>
      </a:lt2>
      <a:accent1>
        <a:srgbClr val="4FD093"/>
      </a:accent1>
      <a:accent2>
        <a:srgbClr val="54BCDF"/>
      </a:accent2>
      <a:accent3>
        <a:srgbClr val="A262D0"/>
      </a:accent3>
      <a:accent4>
        <a:srgbClr val="D7537B"/>
      </a:accent4>
      <a:accent5>
        <a:srgbClr val="E78045"/>
      </a:accent5>
      <a:accent6>
        <a:srgbClr val="84C350"/>
      </a:accent6>
      <a:hlink>
        <a:srgbClr val="22FFFF"/>
      </a:hlink>
      <a:folHlink>
        <a:srgbClr val="9BF3FD"/>
      </a:folHlink>
    </a:clrScheme>
    <a:fontScheme name="Circuit">
      <a:majorFont>
        <a:latin typeface="Tw Cen M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w Cen MT"/>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ircuit">
      <a:fillStyleLst>
        <a:solidFill>
          <a:schemeClr val="phClr"/>
        </a:solidFill>
        <a:gradFill rotWithShape="1">
          <a:gsLst>
            <a:gs pos="0">
              <a:schemeClr val="phClr">
                <a:tint val="58000"/>
                <a:satMod val="108000"/>
                <a:lumMod val="110000"/>
              </a:schemeClr>
            </a:gs>
            <a:gs pos="100000">
              <a:schemeClr val="phClr">
                <a:tint val="81000"/>
                <a:satMod val="109000"/>
                <a:lumMod val="105000"/>
              </a:schemeClr>
            </a:gs>
          </a:gsLst>
          <a:lin ang="5040000" scaled="0"/>
        </a:gradFill>
        <a:gradFill rotWithShape="1">
          <a:gsLst>
            <a:gs pos="0">
              <a:schemeClr val="phClr">
                <a:tint val="94000"/>
                <a:satMod val="105000"/>
                <a:lumMod val="102000"/>
              </a:schemeClr>
            </a:gs>
            <a:gs pos="100000">
              <a:schemeClr val="phClr">
                <a:shade val="74000"/>
                <a:satMod val="128000"/>
                <a:lumMod val="10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98000"/>
                <a:hueMod val="94000"/>
                <a:satMod val="148000"/>
                <a:lumMod val="140000"/>
              </a:schemeClr>
            </a:gs>
            <a:gs pos="100000">
              <a:schemeClr val="phClr">
                <a:shade val="92000"/>
                <a:hueMod val="104000"/>
                <a:satMod val="140000"/>
                <a:lumMod val="48000"/>
              </a:schemeClr>
            </a:gs>
          </a:gsLst>
          <a:lin ang="5040000" scaled="0"/>
        </a:gradFill>
        <a:blipFill>
          <a:blip xmlns:r="http://schemas.openxmlformats.org/officeDocument/2006/relationships" r:embed="rId1">
            <a:duotone>
              <a:schemeClr val="phClr">
                <a:shade val="48000"/>
                <a:hueMod val="106000"/>
                <a:satMod val="140000"/>
                <a:lumMod val="42000"/>
              </a:schemeClr>
              <a:schemeClr val="phClr">
                <a:tint val="98000"/>
                <a:hueMod val="92000"/>
                <a:satMod val="220000"/>
                <a:lumMod val="90000"/>
              </a:schemeClr>
            </a:duotone>
          </a:blip>
          <a:stretch/>
        </a:blipFill>
      </a:bgFillStyleLst>
    </a:fmtScheme>
  </a:themeElements>
  <a:objectDefaults/>
  <a:extraClrSchemeLst/>
  <a:extLst>
    <a:ext uri="{05A4C25C-085E-4340-85A3-A5531E510DB2}">
      <thm15:themeFamily xmlns:thm15="http://schemas.microsoft.com/office/thememl/2012/main" name="Circuit" id="{0AC2F7E7-15F5-431C-B2A2-456FE929F56C}" vid="{142578CA-DEC9-49C3-80AF-C113973CC9A9}"/>
    </a:ext>
  </a:extLst>
</a:theme>
</file>

<file path=docProps/app.xml><?xml version="1.0" encoding="utf-8"?>
<Properties xmlns="http://schemas.openxmlformats.org/officeDocument/2006/extended-properties" xmlns:vt="http://schemas.openxmlformats.org/officeDocument/2006/docPropsVTypes">
  <Template>TM04033919[[fn=Circuit]]</Template>
  <TotalTime>1070</TotalTime>
  <Words>369</Words>
  <Application>Microsoft Office PowerPoint</Application>
  <PresentationFormat>Widescreen</PresentationFormat>
  <Paragraphs>42</Paragraphs>
  <Slides>9</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9</vt:i4>
      </vt:variant>
    </vt:vector>
  </HeadingPairs>
  <TitlesOfParts>
    <vt:vector size="15" baseType="lpstr">
      <vt:lpstr>Agency FB</vt:lpstr>
      <vt:lpstr>Arial</vt:lpstr>
      <vt:lpstr>Bauhaus 93</vt:lpstr>
      <vt:lpstr>Trebuchet MS</vt:lpstr>
      <vt:lpstr>Tw Cen MT</vt:lpstr>
      <vt:lpstr>Circuit</vt:lpstr>
      <vt:lpstr>Shadow Tracker</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Shadow Tracker</dc:title>
  <dc:creator>User</dc:creator>
  <cp:lastModifiedBy>Microsoft account</cp:lastModifiedBy>
  <cp:revision>15</cp:revision>
  <dcterms:created xsi:type="dcterms:W3CDTF">2025-01-16T05:58:33Z</dcterms:created>
  <dcterms:modified xsi:type="dcterms:W3CDTF">2025-01-20T16:23:28Z</dcterms:modified>
</cp:coreProperties>
</file>